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73" r:id="rId2"/>
    <p:sldId id="366" r:id="rId3"/>
    <p:sldId id="367" r:id="rId4"/>
    <p:sldId id="334" r:id="rId5"/>
    <p:sldId id="386" r:id="rId6"/>
    <p:sldId id="360" r:id="rId7"/>
    <p:sldId id="368" r:id="rId8"/>
    <p:sldId id="364" r:id="rId9"/>
    <p:sldId id="374" r:id="rId10"/>
    <p:sldId id="380" r:id="rId11"/>
    <p:sldId id="379" r:id="rId12"/>
    <p:sldId id="387" r:id="rId13"/>
    <p:sldId id="375" r:id="rId14"/>
    <p:sldId id="377" r:id="rId15"/>
    <p:sldId id="378" r:id="rId16"/>
    <p:sldId id="376" r:id="rId17"/>
    <p:sldId id="388" r:id="rId18"/>
    <p:sldId id="369" r:id="rId19"/>
    <p:sldId id="381" r:id="rId20"/>
    <p:sldId id="382" r:id="rId21"/>
    <p:sldId id="393" r:id="rId22"/>
    <p:sldId id="390" r:id="rId23"/>
    <p:sldId id="391" r:id="rId24"/>
    <p:sldId id="392" r:id="rId25"/>
    <p:sldId id="389" r:id="rId26"/>
    <p:sldId id="394" r:id="rId27"/>
    <p:sldId id="371" r:id="rId28"/>
    <p:sldId id="384" r:id="rId29"/>
    <p:sldId id="395" r:id="rId30"/>
  </p:sldIdLst>
  <p:sldSz cx="12192000" cy="6858000"/>
  <p:notesSz cx="6858000" cy="9144000"/>
  <p:custDataLst>
    <p:tags r:id="rId33"/>
  </p:custDataLst>
  <p:defaultTextStyle>
    <a:lvl1pPr marL="0" lvl="0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1pPr>
    <a:lvl2pPr marL="457200" lvl="1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2pPr>
    <a:lvl3pPr marL="914400" lvl="2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3pPr>
    <a:lvl4pPr marL="1371600" lvl="3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4pPr>
    <a:lvl5pPr marL="1828800" lvl="4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5pPr>
    <a:lvl6pPr marL="2286000" lvl="5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6pPr>
    <a:lvl7pPr marL="2743200" lvl="6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7pPr>
    <a:lvl8pPr marL="3200400" lvl="7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8pPr>
    <a:lvl9pPr marL="3657600" lvl="8" algn="l" defTabSz="914400"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27" autoAdjust="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2025/9/17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charset="-122"/>
              </a:rPr>
              <a:t>1</a:t>
            </a:fld>
            <a:endParaRPr lang="zh-CN" altLang="en-US" dirty="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55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62925-CC5C-FFC1-F3CC-6CABA11D4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5D0567-8415-4C25-498E-3190BD7C0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4631B-7992-A626-D82B-087B9632E1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68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7A823-F5CD-68E8-4BA3-033024B89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93DA2C-F6CE-D456-8284-30E401BEE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4A5762-98CE-F47A-F17F-0BBE35C36A4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19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charset="-122"/>
              </a:rPr>
              <a:t>2</a:t>
            </a:fld>
            <a:endParaRPr lang="zh-CN" altLang="en-US" dirty="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88CB-39A6-7D69-AF4A-09DABB38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828EF0-B6FA-2C3A-12BB-2F606FF9E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2B8F24-F874-4DF0-562D-15BA110385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898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ACF2F-7177-37B2-7B9C-82732AA3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26289E-4065-06AD-724F-BC8DDC02A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E390A9-B675-1219-9704-5507E235FB0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396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2C5C-85A6-106E-2B57-E6C93D6D9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2A48A0-9010-D540-6FEB-DFB72CD4A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F220B4-7E94-94EF-A54A-7BE46D7F404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29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F3C56-1E86-A673-5847-B758ABD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60C57A-62AA-F458-8EE4-845E0CFBE0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B11D4C-6D14-2952-9D47-7304E3EB97D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382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69F52-F9DD-FE38-E82E-8944E0D5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DF3F7B-5FFE-B0C4-7391-21F97CB207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BFDB4F-6391-2B0A-F757-376C09D239D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494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BD027-9C57-B28C-80E6-02EBD6A5D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6E5FBB-CE69-E879-01F5-8A5D0D874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A3EBCD-9C52-4ACE-DAAB-DC8F80CDB98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344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0F66F-422A-4881-8ED9-D76F3D2C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73969A-F4F1-A0FF-ECAB-AFE6A25ECF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01347-9C26-1321-6C36-7F08929649D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02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33873-7F81-812A-F47F-79F65021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DF75BB-01D7-96F8-249B-A9B0D8954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3FD8A-8499-513F-6DF8-8CB5E427AA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32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lvl="0" indent="0" algn="l">
              <a:buNone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endParaRPr lang="zh-CN"/>
          </a:p>
        </p:txBody>
      </p:sp>
      <p:sp>
        <p:nvSpPr>
          <p:cNvPr id="14" name="文本占位符 12"/>
          <p:cNvSpPr>
            <a:spLocks noGrp="1"/>
          </p:cNvSpPr>
          <p:nvPr>
            <p:ph type="body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3" hasCustomPrompt="1"/>
          </p:nvPr>
        </p:nvSpPr>
        <p:spPr>
          <a:xfrm>
            <a:off x="3549208" y="1484311"/>
            <a:ext cx="7287114" cy="2386807"/>
          </a:xfrm>
        </p:spPr>
        <p:txBody>
          <a:bodyPr/>
          <a:lstStyle>
            <a:lvl1pPr marL="0" lv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</a:t>
            </a:r>
            <a:endParaRPr lang="en-US"/>
          </a:p>
          <a:p>
            <a:pPr lvl="0"/>
            <a:r>
              <a:rPr lang="zh-CN"/>
              <a:t>输入大标题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/>
          <a:lstStyle>
            <a:lvl1pPr lvl="0"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/>
              </a:defRPr>
            </a:lvl1pPr>
          </a:lstStyle>
          <a:p>
            <a:r>
              <a:rPr lang="en-US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>
              <a:xfrm>
                <a:off x="11307751" y="3052538"/>
                <a:ext cx="345981" cy="390126"/>
              </a:xfrm>
              <a:custGeom>
                <a:avLst/>
                <a:gdLst/>
                <a:ahLst/>
                <a:cxnLst/>
                <a:rect l="0" t="0" r="r" b="b"/>
                <a:pathLst>
                  <a:path w="345981" h="390126">
                    <a:moveTo>
                      <a:pt x="77500" y="90663"/>
                    </a:moveTo>
                    <a:cubicBezTo>
                      <a:pt x="96875" y="79674"/>
                      <a:pt x="113482" y="68684"/>
                      <a:pt x="113482" y="43958"/>
                    </a:cubicBezTo>
                    <a:cubicBezTo>
                      <a:pt x="113482" y="35716"/>
                      <a:pt x="119017" y="24726"/>
                      <a:pt x="121785" y="16484"/>
                    </a:cubicBezTo>
                    <a:cubicBezTo>
                      <a:pt x="124553" y="13737"/>
                      <a:pt x="132857" y="8242"/>
                      <a:pt x="135625" y="8242"/>
                    </a:cubicBezTo>
                    <a:cubicBezTo>
                      <a:pt x="149464" y="10989"/>
                      <a:pt x="163303" y="24726"/>
                      <a:pt x="163303" y="41210"/>
                    </a:cubicBezTo>
                    <a:cubicBezTo>
                      <a:pt x="163303" y="49453"/>
                      <a:pt x="166071" y="52200"/>
                      <a:pt x="171607" y="54947"/>
                    </a:cubicBezTo>
                    <a:cubicBezTo>
                      <a:pt x="179910" y="60442"/>
                      <a:pt x="188214" y="68684"/>
                      <a:pt x="190982" y="76926"/>
                    </a:cubicBezTo>
                    <a:cubicBezTo>
                      <a:pt x="196517" y="87916"/>
                      <a:pt x="188214" y="93410"/>
                      <a:pt x="177142" y="90663"/>
                    </a:cubicBezTo>
                    <a:cubicBezTo>
                      <a:pt x="171607" y="87916"/>
                      <a:pt x="166071" y="85168"/>
                      <a:pt x="157767" y="82421"/>
                    </a:cubicBezTo>
                    <a:cubicBezTo>
                      <a:pt x="146696" y="76926"/>
                      <a:pt x="141160" y="79674"/>
                      <a:pt x="138392" y="93410"/>
                    </a:cubicBezTo>
                    <a:cubicBezTo>
                      <a:pt x="132857" y="123631"/>
                      <a:pt x="127321" y="153853"/>
                      <a:pt x="143928" y="181326"/>
                    </a:cubicBezTo>
                    <a:cubicBezTo>
                      <a:pt x="149464" y="175831"/>
                      <a:pt x="154999" y="170337"/>
                      <a:pt x="160535" y="159347"/>
                    </a:cubicBezTo>
                    <a:cubicBezTo>
                      <a:pt x="168839" y="170337"/>
                      <a:pt x="174374" y="178579"/>
                      <a:pt x="179910" y="189568"/>
                    </a:cubicBezTo>
                    <a:cubicBezTo>
                      <a:pt x="188214" y="181326"/>
                      <a:pt x="199285" y="170337"/>
                      <a:pt x="207589" y="162095"/>
                    </a:cubicBezTo>
                    <a:cubicBezTo>
                      <a:pt x="210356" y="159347"/>
                      <a:pt x="207589" y="153853"/>
                      <a:pt x="207589" y="151105"/>
                    </a:cubicBezTo>
                    <a:cubicBezTo>
                      <a:pt x="204821" y="145610"/>
                      <a:pt x="196517" y="140116"/>
                      <a:pt x="196517" y="137368"/>
                    </a:cubicBezTo>
                    <a:cubicBezTo>
                      <a:pt x="199285" y="129126"/>
                      <a:pt x="207589" y="126379"/>
                      <a:pt x="215892" y="129126"/>
                    </a:cubicBezTo>
                    <a:cubicBezTo>
                      <a:pt x="218660" y="129126"/>
                      <a:pt x="221428" y="129126"/>
                      <a:pt x="224196" y="129126"/>
                    </a:cubicBezTo>
                    <a:cubicBezTo>
                      <a:pt x="224196" y="120884"/>
                      <a:pt x="226964" y="109895"/>
                      <a:pt x="229731" y="96158"/>
                    </a:cubicBezTo>
                    <a:cubicBezTo>
                      <a:pt x="210356" y="104400"/>
                      <a:pt x="196517" y="109895"/>
                      <a:pt x="179910" y="115389"/>
                    </a:cubicBezTo>
                    <a:cubicBezTo>
                      <a:pt x="168839" y="120884"/>
                      <a:pt x="166071" y="120884"/>
                      <a:pt x="157767" y="109895"/>
                    </a:cubicBezTo>
                    <a:cubicBezTo>
                      <a:pt x="163303" y="107147"/>
                      <a:pt x="168839" y="104400"/>
                      <a:pt x="174374" y="101653"/>
                    </a:cubicBezTo>
                    <a:cubicBezTo>
                      <a:pt x="190982" y="96158"/>
                      <a:pt x="207589" y="90663"/>
                      <a:pt x="224196" y="82421"/>
                    </a:cubicBezTo>
                    <a:cubicBezTo>
                      <a:pt x="229731" y="82421"/>
                      <a:pt x="232499" y="76926"/>
                      <a:pt x="235267" y="74179"/>
                    </a:cubicBezTo>
                    <a:cubicBezTo>
                      <a:pt x="240803" y="57695"/>
                      <a:pt x="243571" y="38463"/>
                      <a:pt x="249106" y="21979"/>
                    </a:cubicBezTo>
                    <a:cubicBezTo>
                      <a:pt x="249106" y="16484"/>
                      <a:pt x="254642" y="8242"/>
                      <a:pt x="257410" y="5495"/>
                    </a:cubicBezTo>
                    <a:cubicBezTo>
                      <a:pt x="260178" y="0"/>
                      <a:pt x="265713" y="0"/>
                      <a:pt x="271249" y="0"/>
                    </a:cubicBezTo>
                    <a:cubicBezTo>
                      <a:pt x="271249" y="2747"/>
                      <a:pt x="274017" y="10989"/>
                      <a:pt x="274017" y="13737"/>
                    </a:cubicBezTo>
                    <a:cubicBezTo>
                      <a:pt x="257410" y="32968"/>
                      <a:pt x="260178" y="54947"/>
                      <a:pt x="254642" y="76926"/>
                    </a:cubicBezTo>
                    <a:cubicBezTo>
                      <a:pt x="271249" y="85168"/>
                      <a:pt x="290624" y="68684"/>
                      <a:pt x="307231" y="82421"/>
                    </a:cubicBezTo>
                    <a:cubicBezTo>
                      <a:pt x="301695" y="90663"/>
                      <a:pt x="296160" y="98905"/>
                      <a:pt x="285088" y="96158"/>
                    </a:cubicBezTo>
                    <a:cubicBezTo>
                      <a:pt x="285088" y="93410"/>
                      <a:pt x="282320" y="93410"/>
                      <a:pt x="282320" y="93410"/>
                    </a:cubicBezTo>
                    <a:cubicBezTo>
                      <a:pt x="254642" y="93410"/>
                      <a:pt x="243571" y="107147"/>
                      <a:pt x="249106" y="134621"/>
                    </a:cubicBezTo>
                    <a:cubicBezTo>
                      <a:pt x="251874" y="142863"/>
                      <a:pt x="257410" y="151105"/>
                      <a:pt x="262946" y="162095"/>
                    </a:cubicBezTo>
                    <a:cubicBezTo>
                      <a:pt x="274017" y="162095"/>
                      <a:pt x="287856" y="159347"/>
                      <a:pt x="301695" y="156600"/>
                    </a:cubicBezTo>
                    <a:cubicBezTo>
                      <a:pt x="315535" y="153853"/>
                      <a:pt x="329374" y="159347"/>
                      <a:pt x="340445" y="167589"/>
                    </a:cubicBezTo>
                    <a:cubicBezTo>
                      <a:pt x="345981" y="173084"/>
                      <a:pt x="345981" y="181326"/>
                      <a:pt x="337677" y="184074"/>
                    </a:cubicBezTo>
                    <a:cubicBezTo>
                      <a:pt x="326606" y="189568"/>
                      <a:pt x="315535" y="195063"/>
                      <a:pt x="304463" y="195063"/>
                    </a:cubicBezTo>
                    <a:cubicBezTo>
                      <a:pt x="285088" y="192316"/>
                      <a:pt x="274017" y="206052"/>
                      <a:pt x="262946" y="217042"/>
                    </a:cubicBezTo>
                    <a:cubicBezTo>
                      <a:pt x="271249" y="219789"/>
                      <a:pt x="282320" y="219789"/>
                      <a:pt x="287856" y="225284"/>
                    </a:cubicBezTo>
                    <a:cubicBezTo>
                      <a:pt x="293392" y="228031"/>
                      <a:pt x="298928" y="236273"/>
                      <a:pt x="301695" y="241768"/>
                    </a:cubicBezTo>
                    <a:cubicBezTo>
                      <a:pt x="304463" y="285726"/>
                      <a:pt x="307231" y="326937"/>
                      <a:pt x="309999" y="368147"/>
                    </a:cubicBezTo>
                    <a:cubicBezTo>
                      <a:pt x="309999" y="376389"/>
                      <a:pt x="304463" y="384631"/>
                      <a:pt x="304463" y="390126"/>
                    </a:cubicBezTo>
                    <a:cubicBezTo>
                      <a:pt x="296160" y="387379"/>
                      <a:pt x="287856" y="387379"/>
                      <a:pt x="282320" y="384631"/>
                    </a:cubicBezTo>
                    <a:cubicBezTo>
                      <a:pt x="268481" y="373642"/>
                      <a:pt x="257410" y="359905"/>
                      <a:pt x="249106" y="348916"/>
                    </a:cubicBezTo>
                    <a:cubicBezTo>
                      <a:pt x="246338" y="346168"/>
                      <a:pt x="246338" y="340673"/>
                      <a:pt x="246338" y="337926"/>
                    </a:cubicBezTo>
                    <a:cubicBezTo>
                      <a:pt x="254642" y="343421"/>
                      <a:pt x="265713" y="348916"/>
                      <a:pt x="276785" y="357158"/>
                    </a:cubicBezTo>
                    <a:cubicBezTo>
                      <a:pt x="276785" y="354410"/>
                      <a:pt x="279553" y="354410"/>
                      <a:pt x="279553" y="351663"/>
                    </a:cubicBezTo>
                    <a:cubicBezTo>
                      <a:pt x="279553" y="332431"/>
                      <a:pt x="279553" y="310452"/>
                      <a:pt x="279553" y="288473"/>
                    </a:cubicBezTo>
                    <a:cubicBezTo>
                      <a:pt x="279553" y="277484"/>
                      <a:pt x="279553" y="263747"/>
                      <a:pt x="279553" y="252758"/>
                    </a:cubicBezTo>
                    <a:cubicBezTo>
                      <a:pt x="274017" y="233526"/>
                      <a:pt x="265713" y="230779"/>
                      <a:pt x="249106" y="247263"/>
                    </a:cubicBezTo>
                    <a:cubicBezTo>
                      <a:pt x="254642" y="255505"/>
                      <a:pt x="268481" y="255505"/>
                      <a:pt x="268481" y="271989"/>
                    </a:cubicBezTo>
                    <a:cubicBezTo>
                      <a:pt x="260178" y="269242"/>
                      <a:pt x="251874" y="266495"/>
                      <a:pt x="243571" y="263747"/>
                    </a:cubicBezTo>
                    <a:cubicBezTo>
                      <a:pt x="232499" y="274737"/>
                      <a:pt x="232499" y="277484"/>
                      <a:pt x="249106" y="282979"/>
                    </a:cubicBezTo>
                    <a:cubicBezTo>
                      <a:pt x="262946" y="291221"/>
                      <a:pt x="271249" y="304958"/>
                      <a:pt x="265713" y="307705"/>
                    </a:cubicBezTo>
                    <a:cubicBezTo>
                      <a:pt x="254642" y="315947"/>
                      <a:pt x="246338" y="307705"/>
                      <a:pt x="238035" y="302210"/>
                    </a:cubicBezTo>
                    <a:cubicBezTo>
                      <a:pt x="235267" y="302210"/>
                      <a:pt x="232499" y="299463"/>
                      <a:pt x="229731" y="296716"/>
                    </a:cubicBezTo>
                    <a:cubicBezTo>
                      <a:pt x="226964" y="307705"/>
                      <a:pt x="226964" y="318694"/>
                      <a:pt x="224196" y="329684"/>
                    </a:cubicBezTo>
                    <a:cubicBezTo>
                      <a:pt x="204821" y="324189"/>
                      <a:pt x="199285" y="313200"/>
                      <a:pt x="202053" y="296716"/>
                    </a:cubicBezTo>
                    <a:cubicBezTo>
                      <a:pt x="210356" y="261000"/>
                      <a:pt x="224196" y="228031"/>
                      <a:pt x="243571" y="195063"/>
                    </a:cubicBezTo>
                    <a:cubicBezTo>
                      <a:pt x="232499" y="203305"/>
                      <a:pt x="221428" y="208800"/>
                      <a:pt x="210356" y="214295"/>
                    </a:cubicBezTo>
                    <a:cubicBezTo>
                      <a:pt x="196517" y="222537"/>
                      <a:pt x="179910" y="230779"/>
                      <a:pt x="166071" y="239021"/>
                    </a:cubicBezTo>
                    <a:cubicBezTo>
                      <a:pt x="166071" y="239021"/>
                      <a:pt x="166071" y="239021"/>
                      <a:pt x="163303" y="239021"/>
                    </a:cubicBezTo>
                    <a:cubicBezTo>
                      <a:pt x="157767" y="241768"/>
                      <a:pt x="149464" y="241768"/>
                      <a:pt x="146696" y="244516"/>
                    </a:cubicBezTo>
                    <a:cubicBezTo>
                      <a:pt x="141160" y="255505"/>
                      <a:pt x="135625" y="266495"/>
                      <a:pt x="135625" y="277484"/>
                    </a:cubicBezTo>
                    <a:cubicBezTo>
                      <a:pt x="135625" y="302210"/>
                      <a:pt x="138392" y="326937"/>
                      <a:pt x="141160" y="351663"/>
                    </a:cubicBezTo>
                    <a:cubicBezTo>
                      <a:pt x="141160" y="359905"/>
                      <a:pt x="141160" y="368147"/>
                      <a:pt x="141160" y="376389"/>
                    </a:cubicBezTo>
                    <a:cubicBezTo>
                      <a:pt x="132857" y="373642"/>
                      <a:pt x="124553" y="373642"/>
                      <a:pt x="119017" y="368147"/>
                    </a:cubicBezTo>
                    <a:cubicBezTo>
                      <a:pt x="110714" y="362652"/>
                      <a:pt x="102410" y="357158"/>
                      <a:pt x="105178" y="343421"/>
                    </a:cubicBezTo>
                    <a:cubicBezTo>
                      <a:pt x="110714" y="326937"/>
                      <a:pt x="107946" y="310452"/>
                      <a:pt x="107946" y="293968"/>
                    </a:cubicBezTo>
                    <a:cubicBezTo>
                      <a:pt x="105178" y="293968"/>
                      <a:pt x="105178" y="293968"/>
                      <a:pt x="102410" y="291221"/>
                    </a:cubicBezTo>
                    <a:cubicBezTo>
                      <a:pt x="99643" y="299463"/>
                      <a:pt x="94107" y="304958"/>
                      <a:pt x="91339" y="313200"/>
                    </a:cubicBezTo>
                    <a:cubicBezTo>
                      <a:pt x="83035" y="329684"/>
                      <a:pt x="69196" y="335179"/>
                      <a:pt x="58125" y="329684"/>
                    </a:cubicBezTo>
                    <a:cubicBezTo>
                      <a:pt x="44286" y="324189"/>
                      <a:pt x="41518" y="310452"/>
                      <a:pt x="47053" y="296716"/>
                    </a:cubicBezTo>
                    <a:cubicBezTo>
                      <a:pt x="55357" y="271989"/>
                      <a:pt x="63661" y="250010"/>
                      <a:pt x="71964" y="222537"/>
                    </a:cubicBezTo>
                    <a:cubicBezTo>
                      <a:pt x="52589" y="247263"/>
                      <a:pt x="33214" y="233526"/>
                      <a:pt x="13839" y="222537"/>
                    </a:cubicBezTo>
                    <a:cubicBezTo>
                      <a:pt x="0" y="217042"/>
                      <a:pt x="0" y="208800"/>
                      <a:pt x="13839" y="200558"/>
                    </a:cubicBezTo>
                    <a:cubicBezTo>
                      <a:pt x="41518" y="186821"/>
                      <a:pt x="69196" y="170337"/>
                      <a:pt x="94107" y="153853"/>
                    </a:cubicBezTo>
                    <a:cubicBezTo>
                      <a:pt x="96875" y="151105"/>
                      <a:pt x="102410" y="148358"/>
                      <a:pt x="102410" y="142863"/>
                    </a:cubicBezTo>
                    <a:cubicBezTo>
                      <a:pt x="105178" y="126379"/>
                      <a:pt x="105178" y="107147"/>
                      <a:pt x="105178" y="90663"/>
                    </a:cubicBezTo>
                    <a:cubicBezTo>
                      <a:pt x="105178" y="87916"/>
                      <a:pt x="105178" y="87916"/>
                      <a:pt x="102410" y="87916"/>
                    </a:cubicBezTo>
                    <a:cubicBezTo>
                      <a:pt x="88571" y="109895"/>
                      <a:pt x="74732" y="131874"/>
                      <a:pt x="60893" y="151105"/>
                    </a:cubicBezTo>
                    <a:cubicBezTo>
                      <a:pt x="60893" y="153853"/>
                      <a:pt x="60893" y="153853"/>
                      <a:pt x="63661" y="156600"/>
                    </a:cubicBezTo>
                    <a:cubicBezTo>
                      <a:pt x="55357" y="153853"/>
                      <a:pt x="47053" y="153853"/>
                      <a:pt x="38750" y="151105"/>
                    </a:cubicBezTo>
                    <a:cubicBezTo>
                      <a:pt x="24911" y="145610"/>
                      <a:pt x="19375" y="134621"/>
                      <a:pt x="24911" y="120884"/>
                    </a:cubicBezTo>
                    <a:cubicBezTo>
                      <a:pt x="27678" y="115389"/>
                      <a:pt x="27678" y="107147"/>
                      <a:pt x="30446" y="98905"/>
                    </a:cubicBezTo>
                    <a:cubicBezTo>
                      <a:pt x="35982" y="76926"/>
                      <a:pt x="49821" y="63189"/>
                      <a:pt x="71964" y="54947"/>
                    </a:cubicBezTo>
                    <a:cubicBezTo>
                      <a:pt x="74732" y="52200"/>
                      <a:pt x="83035" y="54947"/>
                      <a:pt x="88571" y="60442"/>
                    </a:cubicBezTo>
                    <a:cubicBezTo>
                      <a:pt x="94107" y="63189"/>
                      <a:pt x="88571" y="68684"/>
                      <a:pt x="85803" y="74179"/>
                    </a:cubicBezTo>
                    <a:cubicBezTo>
                      <a:pt x="80268" y="76926"/>
                      <a:pt x="80268" y="85168"/>
                      <a:pt x="77500" y="906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3" name="Freeform 6"/>
              <p:cNvSpPr/>
              <p:nvPr/>
            </p:nvSpPr>
            <p:spPr>
              <a:xfrm>
                <a:off x="11382341" y="3698614"/>
                <a:ext cx="199170" cy="299781"/>
              </a:xfrm>
              <a:custGeom>
                <a:avLst/>
                <a:gdLst/>
                <a:ahLst/>
                <a:cxnLst/>
                <a:rect l="0" t="0" r="r" b="b"/>
                <a:pathLst>
                  <a:path w="199170" h="299781">
                    <a:moveTo>
                      <a:pt x="91286" y="209022"/>
                    </a:moveTo>
                    <a:cubicBezTo>
                      <a:pt x="102351" y="203521"/>
                      <a:pt x="110650" y="200771"/>
                      <a:pt x="121715" y="200771"/>
                    </a:cubicBezTo>
                    <a:cubicBezTo>
                      <a:pt x="135546" y="198020"/>
                      <a:pt x="149378" y="195270"/>
                      <a:pt x="163209" y="195270"/>
                    </a:cubicBezTo>
                    <a:cubicBezTo>
                      <a:pt x="182573" y="198020"/>
                      <a:pt x="199170" y="233774"/>
                      <a:pt x="190871" y="253026"/>
                    </a:cubicBezTo>
                    <a:cubicBezTo>
                      <a:pt x="188105" y="255776"/>
                      <a:pt x="185339" y="258527"/>
                      <a:pt x="182573" y="258527"/>
                    </a:cubicBezTo>
                    <a:cubicBezTo>
                      <a:pt x="165975" y="261277"/>
                      <a:pt x="149378" y="258527"/>
                      <a:pt x="135546" y="264027"/>
                    </a:cubicBezTo>
                    <a:cubicBezTo>
                      <a:pt x="116183" y="272278"/>
                      <a:pt x="96819" y="280529"/>
                      <a:pt x="77455" y="291530"/>
                    </a:cubicBezTo>
                    <a:cubicBezTo>
                      <a:pt x="66390" y="297031"/>
                      <a:pt x="58091" y="299781"/>
                      <a:pt x="44260" y="291530"/>
                    </a:cubicBezTo>
                    <a:cubicBezTo>
                      <a:pt x="19364" y="275028"/>
                      <a:pt x="8299" y="247526"/>
                      <a:pt x="2766" y="220023"/>
                    </a:cubicBezTo>
                    <a:cubicBezTo>
                      <a:pt x="0" y="214522"/>
                      <a:pt x="2766" y="209022"/>
                      <a:pt x="5533" y="203521"/>
                    </a:cubicBezTo>
                    <a:cubicBezTo>
                      <a:pt x="24896" y="165017"/>
                      <a:pt x="44260" y="123763"/>
                      <a:pt x="63624" y="85259"/>
                    </a:cubicBezTo>
                    <a:cubicBezTo>
                      <a:pt x="63624" y="82509"/>
                      <a:pt x="63624" y="77008"/>
                      <a:pt x="60858" y="71507"/>
                    </a:cubicBezTo>
                    <a:cubicBezTo>
                      <a:pt x="52559" y="63257"/>
                      <a:pt x="41494" y="55006"/>
                      <a:pt x="33195" y="44005"/>
                    </a:cubicBezTo>
                    <a:cubicBezTo>
                      <a:pt x="27663" y="35754"/>
                      <a:pt x="30429" y="30253"/>
                      <a:pt x="41494" y="27503"/>
                    </a:cubicBezTo>
                    <a:cubicBezTo>
                      <a:pt x="58091" y="24753"/>
                      <a:pt x="71923" y="19252"/>
                      <a:pt x="88520" y="13751"/>
                    </a:cubicBezTo>
                    <a:cubicBezTo>
                      <a:pt x="121715" y="0"/>
                      <a:pt x="157676" y="16502"/>
                      <a:pt x="165975" y="49505"/>
                    </a:cubicBezTo>
                    <a:cubicBezTo>
                      <a:pt x="168741" y="57756"/>
                      <a:pt x="165975" y="66007"/>
                      <a:pt x="163209" y="71507"/>
                    </a:cubicBezTo>
                    <a:cubicBezTo>
                      <a:pt x="157676" y="79758"/>
                      <a:pt x="149378" y="90759"/>
                      <a:pt x="143845" y="99010"/>
                    </a:cubicBezTo>
                    <a:cubicBezTo>
                      <a:pt x="127248" y="132014"/>
                      <a:pt x="110650" y="165017"/>
                      <a:pt x="94053" y="198020"/>
                    </a:cubicBezTo>
                    <a:cubicBezTo>
                      <a:pt x="94053" y="198020"/>
                      <a:pt x="94053" y="203521"/>
                      <a:pt x="91286" y="2090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0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7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6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>
                <a:xfrm>
                  <a:off x="11976099" y="1994536"/>
                  <a:ext cx="284528" cy="39834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84528" h="398340">
                      <a:moveTo>
                        <a:pt x="114602" y="191359"/>
                      </a:moveTo>
                      <a:cubicBezTo>
                        <a:pt x="75084" y="203075"/>
                        <a:pt x="71132" y="203075"/>
                        <a:pt x="59277" y="167928"/>
                      </a:cubicBezTo>
                      <a:cubicBezTo>
                        <a:pt x="51373" y="140591"/>
                        <a:pt x="43470" y="109348"/>
                        <a:pt x="39518" y="82011"/>
                      </a:cubicBezTo>
                      <a:cubicBezTo>
                        <a:pt x="35566" y="74201"/>
                        <a:pt x="43470" y="62485"/>
                        <a:pt x="51373" y="58579"/>
                      </a:cubicBezTo>
                      <a:cubicBezTo>
                        <a:pt x="63228" y="50769"/>
                        <a:pt x="71132" y="62485"/>
                        <a:pt x="75084" y="70295"/>
                      </a:cubicBezTo>
                      <a:cubicBezTo>
                        <a:pt x="75084" y="82011"/>
                        <a:pt x="79036" y="89822"/>
                        <a:pt x="79036" y="101538"/>
                      </a:cubicBezTo>
                      <a:cubicBezTo>
                        <a:pt x="102746" y="97632"/>
                        <a:pt x="122505" y="93727"/>
                        <a:pt x="138312" y="85916"/>
                      </a:cubicBezTo>
                      <a:cubicBezTo>
                        <a:pt x="146216" y="82011"/>
                        <a:pt x="150168" y="70295"/>
                        <a:pt x="158071" y="62485"/>
                      </a:cubicBezTo>
                      <a:cubicBezTo>
                        <a:pt x="162023" y="58579"/>
                        <a:pt x="165975" y="54674"/>
                        <a:pt x="169926" y="54674"/>
                      </a:cubicBezTo>
                      <a:cubicBezTo>
                        <a:pt x="173878" y="58579"/>
                        <a:pt x="173878" y="66390"/>
                        <a:pt x="173878" y="74201"/>
                      </a:cubicBezTo>
                      <a:cubicBezTo>
                        <a:pt x="173878" y="85916"/>
                        <a:pt x="169926" y="97632"/>
                        <a:pt x="169926" y="109348"/>
                      </a:cubicBezTo>
                      <a:cubicBezTo>
                        <a:pt x="146216" y="113254"/>
                        <a:pt x="154119" y="140591"/>
                        <a:pt x="142264" y="156212"/>
                      </a:cubicBezTo>
                      <a:cubicBezTo>
                        <a:pt x="142264" y="160117"/>
                        <a:pt x="146216" y="160117"/>
                        <a:pt x="146216" y="164022"/>
                      </a:cubicBezTo>
                      <a:cubicBezTo>
                        <a:pt x="154119" y="160117"/>
                        <a:pt x="165975" y="156212"/>
                        <a:pt x="173878" y="148401"/>
                      </a:cubicBezTo>
                      <a:cubicBezTo>
                        <a:pt x="189685" y="124969"/>
                        <a:pt x="205492" y="101538"/>
                        <a:pt x="221300" y="78106"/>
                      </a:cubicBezTo>
                      <a:cubicBezTo>
                        <a:pt x="233155" y="58579"/>
                        <a:pt x="221300" y="35148"/>
                        <a:pt x="193637" y="35148"/>
                      </a:cubicBezTo>
                      <a:cubicBezTo>
                        <a:pt x="165975" y="31242"/>
                        <a:pt x="134360" y="39053"/>
                        <a:pt x="110650" y="54674"/>
                      </a:cubicBezTo>
                      <a:cubicBezTo>
                        <a:pt x="98794" y="62485"/>
                        <a:pt x="86939" y="58579"/>
                        <a:pt x="79036" y="50769"/>
                      </a:cubicBezTo>
                      <a:cubicBezTo>
                        <a:pt x="67180" y="35148"/>
                        <a:pt x="67180" y="27337"/>
                        <a:pt x="86939" y="23432"/>
                      </a:cubicBezTo>
                      <a:cubicBezTo>
                        <a:pt x="122505" y="11716"/>
                        <a:pt x="158071" y="0"/>
                        <a:pt x="197589" y="3905"/>
                      </a:cubicBezTo>
                      <a:cubicBezTo>
                        <a:pt x="229203" y="3905"/>
                        <a:pt x="248962" y="27337"/>
                        <a:pt x="268721" y="46864"/>
                      </a:cubicBezTo>
                      <a:cubicBezTo>
                        <a:pt x="284528" y="58579"/>
                        <a:pt x="276624" y="78106"/>
                        <a:pt x="264769" y="93727"/>
                      </a:cubicBezTo>
                      <a:cubicBezTo>
                        <a:pt x="241058" y="124969"/>
                        <a:pt x="217348" y="156212"/>
                        <a:pt x="193637" y="187454"/>
                      </a:cubicBezTo>
                      <a:cubicBezTo>
                        <a:pt x="185734" y="199170"/>
                        <a:pt x="177830" y="203075"/>
                        <a:pt x="165975" y="191359"/>
                      </a:cubicBezTo>
                      <a:cubicBezTo>
                        <a:pt x="162023" y="187454"/>
                        <a:pt x="150168" y="183549"/>
                        <a:pt x="146216" y="183549"/>
                      </a:cubicBezTo>
                      <a:cubicBezTo>
                        <a:pt x="142264" y="187454"/>
                        <a:pt x="138312" y="195265"/>
                        <a:pt x="138312" y="203075"/>
                      </a:cubicBezTo>
                      <a:cubicBezTo>
                        <a:pt x="134360" y="230412"/>
                        <a:pt x="134360" y="230412"/>
                        <a:pt x="162023" y="226507"/>
                      </a:cubicBezTo>
                      <a:cubicBezTo>
                        <a:pt x="169926" y="222602"/>
                        <a:pt x="181782" y="218696"/>
                        <a:pt x="189685" y="222602"/>
                      </a:cubicBezTo>
                      <a:cubicBezTo>
                        <a:pt x="197589" y="222602"/>
                        <a:pt x="209444" y="226507"/>
                        <a:pt x="209444" y="230412"/>
                      </a:cubicBezTo>
                      <a:cubicBezTo>
                        <a:pt x="213396" y="238223"/>
                        <a:pt x="213396" y="249939"/>
                        <a:pt x="209444" y="257749"/>
                      </a:cubicBezTo>
                      <a:cubicBezTo>
                        <a:pt x="205492" y="265560"/>
                        <a:pt x="197589" y="269465"/>
                        <a:pt x="189685" y="273371"/>
                      </a:cubicBezTo>
                      <a:cubicBezTo>
                        <a:pt x="173878" y="285086"/>
                        <a:pt x="154119" y="292897"/>
                        <a:pt x="146216" y="316329"/>
                      </a:cubicBezTo>
                      <a:cubicBezTo>
                        <a:pt x="158071" y="316329"/>
                        <a:pt x="169926" y="316329"/>
                        <a:pt x="177830" y="316329"/>
                      </a:cubicBezTo>
                      <a:cubicBezTo>
                        <a:pt x="201541" y="316329"/>
                        <a:pt x="221300" y="328045"/>
                        <a:pt x="225251" y="347571"/>
                      </a:cubicBezTo>
                      <a:cubicBezTo>
                        <a:pt x="229203" y="363192"/>
                        <a:pt x="217348" y="378814"/>
                        <a:pt x="201541" y="382719"/>
                      </a:cubicBezTo>
                      <a:cubicBezTo>
                        <a:pt x="169926" y="386624"/>
                        <a:pt x="138312" y="390529"/>
                        <a:pt x="102746" y="394435"/>
                      </a:cubicBezTo>
                      <a:cubicBezTo>
                        <a:pt x="86939" y="398340"/>
                        <a:pt x="75084" y="390529"/>
                        <a:pt x="67180" y="374908"/>
                      </a:cubicBezTo>
                      <a:cubicBezTo>
                        <a:pt x="63228" y="374908"/>
                        <a:pt x="63228" y="371003"/>
                        <a:pt x="59277" y="367098"/>
                      </a:cubicBezTo>
                      <a:cubicBezTo>
                        <a:pt x="43470" y="328045"/>
                        <a:pt x="43470" y="328045"/>
                        <a:pt x="75084" y="300708"/>
                      </a:cubicBezTo>
                      <a:cubicBezTo>
                        <a:pt x="86939" y="292897"/>
                        <a:pt x="94843" y="281181"/>
                        <a:pt x="106698" y="273371"/>
                      </a:cubicBezTo>
                      <a:cubicBezTo>
                        <a:pt x="106698" y="273371"/>
                        <a:pt x="106698" y="269465"/>
                        <a:pt x="106698" y="269465"/>
                      </a:cubicBezTo>
                      <a:cubicBezTo>
                        <a:pt x="98794" y="269465"/>
                        <a:pt x="90891" y="273371"/>
                        <a:pt x="82987" y="277276"/>
                      </a:cubicBezTo>
                      <a:cubicBezTo>
                        <a:pt x="67180" y="281181"/>
                        <a:pt x="51373" y="288992"/>
                        <a:pt x="35566" y="296802"/>
                      </a:cubicBezTo>
                      <a:cubicBezTo>
                        <a:pt x="27662" y="296802"/>
                        <a:pt x="19759" y="296802"/>
                        <a:pt x="11855" y="292897"/>
                      </a:cubicBezTo>
                      <a:cubicBezTo>
                        <a:pt x="0" y="281181"/>
                        <a:pt x="0" y="277276"/>
                        <a:pt x="15807" y="269465"/>
                      </a:cubicBezTo>
                      <a:cubicBezTo>
                        <a:pt x="47421" y="257749"/>
                        <a:pt x="75084" y="246034"/>
                        <a:pt x="102746" y="234318"/>
                      </a:cubicBezTo>
                      <a:cubicBezTo>
                        <a:pt x="106698" y="234318"/>
                        <a:pt x="110650" y="226507"/>
                        <a:pt x="110650" y="222602"/>
                      </a:cubicBezTo>
                      <a:cubicBezTo>
                        <a:pt x="114602" y="214791"/>
                        <a:pt x="114602" y="203075"/>
                        <a:pt x="114602" y="191359"/>
                      </a:cubicBezTo>
                      <a:close/>
                      <a:moveTo>
                        <a:pt x="134360" y="113254"/>
                      </a:moveTo>
                      <a:cubicBezTo>
                        <a:pt x="134360" y="113254"/>
                        <a:pt x="134360" y="113254"/>
                        <a:pt x="130409" y="109348"/>
                      </a:cubicBezTo>
                      <a:cubicBezTo>
                        <a:pt x="122505" y="113254"/>
                        <a:pt x="110650" y="117159"/>
                        <a:pt x="102746" y="124969"/>
                      </a:cubicBezTo>
                      <a:cubicBezTo>
                        <a:pt x="94843" y="124969"/>
                        <a:pt x="86939" y="132780"/>
                        <a:pt x="90891" y="140591"/>
                      </a:cubicBezTo>
                      <a:cubicBezTo>
                        <a:pt x="90891" y="148401"/>
                        <a:pt x="98794" y="156212"/>
                        <a:pt x="102746" y="164022"/>
                      </a:cubicBezTo>
                      <a:cubicBezTo>
                        <a:pt x="106698" y="164022"/>
                        <a:pt x="118553" y="160117"/>
                        <a:pt x="122505" y="156212"/>
                      </a:cubicBezTo>
                      <a:cubicBezTo>
                        <a:pt x="126457" y="144496"/>
                        <a:pt x="130409" y="128875"/>
                        <a:pt x="134360" y="1132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2"/>
                <p:cNvSpPr/>
                <p:nvPr/>
              </p:nvSpPr>
              <p:spPr>
                <a:xfrm>
                  <a:off x="11854992" y="2009127"/>
                  <a:ext cx="153208" cy="383749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53208" h="383749">
                      <a:moveTo>
                        <a:pt x="117852" y="172295"/>
                      </a:moveTo>
                      <a:cubicBezTo>
                        <a:pt x="125709" y="160548"/>
                        <a:pt x="133566" y="148801"/>
                        <a:pt x="141423" y="133137"/>
                      </a:cubicBezTo>
                      <a:cubicBezTo>
                        <a:pt x="145351" y="156632"/>
                        <a:pt x="153208" y="176211"/>
                        <a:pt x="145351" y="199706"/>
                      </a:cubicBezTo>
                      <a:cubicBezTo>
                        <a:pt x="129638" y="238864"/>
                        <a:pt x="113924" y="281938"/>
                        <a:pt x="98210" y="321096"/>
                      </a:cubicBezTo>
                      <a:cubicBezTo>
                        <a:pt x="90353" y="340675"/>
                        <a:pt x="90353" y="360254"/>
                        <a:pt x="82497" y="383749"/>
                      </a:cubicBezTo>
                      <a:cubicBezTo>
                        <a:pt x="70711" y="379833"/>
                        <a:pt x="58926" y="379833"/>
                        <a:pt x="51069" y="375917"/>
                      </a:cubicBezTo>
                      <a:cubicBezTo>
                        <a:pt x="27499" y="368086"/>
                        <a:pt x="11785" y="348507"/>
                        <a:pt x="19642" y="325012"/>
                      </a:cubicBezTo>
                      <a:cubicBezTo>
                        <a:pt x="27499" y="297601"/>
                        <a:pt x="35356" y="270191"/>
                        <a:pt x="43213" y="242780"/>
                      </a:cubicBezTo>
                      <a:cubicBezTo>
                        <a:pt x="51069" y="219285"/>
                        <a:pt x="54998" y="191875"/>
                        <a:pt x="35356" y="168380"/>
                      </a:cubicBezTo>
                      <a:cubicBezTo>
                        <a:pt x="27499" y="152716"/>
                        <a:pt x="35356" y="148801"/>
                        <a:pt x="47141" y="148801"/>
                      </a:cubicBezTo>
                      <a:cubicBezTo>
                        <a:pt x="66783" y="152716"/>
                        <a:pt x="66783" y="144885"/>
                        <a:pt x="70711" y="129222"/>
                      </a:cubicBezTo>
                      <a:cubicBezTo>
                        <a:pt x="74640" y="101811"/>
                        <a:pt x="82497" y="78316"/>
                        <a:pt x="90353" y="46990"/>
                      </a:cubicBezTo>
                      <a:cubicBezTo>
                        <a:pt x="74640" y="50905"/>
                        <a:pt x="58926" y="58737"/>
                        <a:pt x="43213" y="62653"/>
                      </a:cubicBezTo>
                      <a:cubicBezTo>
                        <a:pt x="31427" y="66569"/>
                        <a:pt x="19642" y="62653"/>
                        <a:pt x="7857" y="62653"/>
                      </a:cubicBezTo>
                      <a:cubicBezTo>
                        <a:pt x="3928" y="58737"/>
                        <a:pt x="0" y="50905"/>
                        <a:pt x="0" y="46990"/>
                      </a:cubicBezTo>
                      <a:cubicBezTo>
                        <a:pt x="3928" y="43074"/>
                        <a:pt x="7857" y="39158"/>
                        <a:pt x="11785" y="39158"/>
                      </a:cubicBezTo>
                      <a:cubicBezTo>
                        <a:pt x="27499" y="31326"/>
                        <a:pt x="47141" y="31326"/>
                        <a:pt x="62855" y="27411"/>
                      </a:cubicBezTo>
                      <a:cubicBezTo>
                        <a:pt x="74640" y="19579"/>
                        <a:pt x="86425" y="11747"/>
                        <a:pt x="102139" y="7832"/>
                      </a:cubicBezTo>
                      <a:cubicBezTo>
                        <a:pt x="109995" y="3916"/>
                        <a:pt x="125709" y="0"/>
                        <a:pt x="125709" y="3916"/>
                      </a:cubicBezTo>
                      <a:cubicBezTo>
                        <a:pt x="133566" y="11747"/>
                        <a:pt x="137494" y="23495"/>
                        <a:pt x="137494" y="35242"/>
                      </a:cubicBezTo>
                      <a:cubicBezTo>
                        <a:pt x="141423" y="35242"/>
                        <a:pt x="137494" y="39158"/>
                        <a:pt x="133566" y="43074"/>
                      </a:cubicBezTo>
                      <a:cubicBezTo>
                        <a:pt x="106067" y="74400"/>
                        <a:pt x="109995" y="113558"/>
                        <a:pt x="106067" y="148801"/>
                      </a:cubicBezTo>
                      <a:cubicBezTo>
                        <a:pt x="106067" y="156632"/>
                        <a:pt x="109995" y="164464"/>
                        <a:pt x="109995" y="172295"/>
                      </a:cubicBezTo>
                      <a:cubicBezTo>
                        <a:pt x="113924" y="172295"/>
                        <a:pt x="113924" y="172295"/>
                        <a:pt x="117852" y="1722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10000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1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5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2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10000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3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0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7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6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4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/>
        </p:nvSpPr>
        <p:spPr>
          <a:xfrm>
            <a:off x="-134112" y="-106934"/>
            <a:ext cx="12468264" cy="3829332"/>
          </a:xfrm>
          <a:custGeom>
            <a:avLst/>
            <a:gdLst/>
            <a:ahLst/>
            <a:cxnLst/>
            <a:rect l="l" t="t" r="r" b="b"/>
            <a:pathLst>
              <a:path w="12468264" h="3829332">
                <a:moveTo>
                  <a:pt x="0" y="0"/>
                </a:moveTo>
                <a:lnTo>
                  <a:pt x="12468264" y="0"/>
                </a:lnTo>
                <a:lnTo>
                  <a:pt x="12468264" y="2743322"/>
                </a:lnTo>
                <a:lnTo>
                  <a:pt x="12127066" y="2896480"/>
                </a:lnTo>
                <a:cubicBezTo>
                  <a:pt x="10881996" y="3402895"/>
                  <a:pt x="9068769" y="3746086"/>
                  <a:pt x="7014952" y="3816099"/>
                </a:cubicBezTo>
                <a:lnTo>
                  <a:pt x="6234195" y="3829332"/>
                </a:lnTo>
                <a:lnTo>
                  <a:pt x="6234070" y="3829332"/>
                </a:lnTo>
                <a:lnTo>
                  <a:pt x="5453313" y="3816099"/>
                </a:lnTo>
                <a:cubicBezTo>
                  <a:pt x="3399495" y="3746086"/>
                  <a:pt x="1586268" y="3402895"/>
                  <a:pt x="341198" y="2896480"/>
                </a:cubicBezTo>
                <a:lnTo>
                  <a:pt x="0" y="2743322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  <a:prstDash val="solid"/>
            <a:miter/>
          </a:ln>
        </p:spPr>
        <p:txBody>
          <a:bodyPr vert="horz" wrap="square" lIns="180000" tIns="180000" rIns="180000" bIns="180000" numCol="1" spcCol="0" anchor="t" anchorCtr="0"/>
          <a:lstStyle/>
          <a:p>
            <a:pPr algn="l">
              <a:lnSpc>
                <a:spcPct val="130000"/>
              </a:lnSpc>
            </a:pPr>
            <a:endParaRPr 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  <a:miter/>
          </a:ln>
        </p:spPr>
        <p:txBody>
          <a:bodyPr vert="horz" wrap="square" lIns="180000" tIns="180000" rIns="180000" bIns="180000" numCol="1" spcCol="0" anchor="t" anchorCtr="0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lang="zh-CN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>
            <a:spAutoFit/>
          </a:bodyPr>
          <a:lstStyle/>
          <a:p>
            <a:pPr marL="0" lvl="0" indent="0" algn="l" defTabSz="9144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 b="1" i="0" spc="1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en-US" sz="1400" b="0" i="0" spc="100" baseline="0">
                <a:solidFill>
                  <a:schemeClr val="accent3"/>
                </a:solidFill>
                <a:latin typeface="微软雅黑" panose="020B0503020204020204" charset="-122"/>
              </a:rPr>
              <a:t> </a:t>
            </a:r>
            <a:r>
              <a:rPr lang="en-US" sz="1400" b="1" i="0" spc="100" baseline="0">
                <a:solidFill>
                  <a:schemeClr val="accent3"/>
                </a:solidFill>
                <a:latin typeface="微软雅黑" panose="020B0503020204020204" charset="-122"/>
              </a:rPr>
              <a:t>|</a:t>
            </a:r>
            <a:r>
              <a:rPr lang="en-US" sz="1400" b="0" i="0" spc="100" baseline="0">
                <a:solidFill>
                  <a:schemeClr val="accent3"/>
                </a:solidFill>
                <a:latin typeface="微软雅黑" panose="020B0503020204020204" charset="-122"/>
              </a:rPr>
              <a:t> </a:t>
            </a:r>
            <a:r>
              <a:rPr lang="en-US" sz="1400" b="1" i="0" spc="100" baseline="0">
                <a:solidFill>
                  <a:schemeClr val="accent3"/>
                </a:solidFill>
                <a:latin typeface="微软雅黑" panose="020B0503020204020204" charset="-122"/>
              </a:rPr>
              <a:t>SINCE 1940</a:t>
            </a:r>
            <a:endParaRPr lang="zh-CN" sz="1400" b="1" i="0" spc="100">
              <a:solidFill>
                <a:schemeClr val="accent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60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67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64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65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6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3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4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51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/>
            <a:ahLst/>
            <a:cxnLst/>
            <a:rect l="l" t="t" r="r" b="b"/>
            <a:pathLst>
              <a:path w="12192001" h="4066750">
                <a:moveTo>
                  <a:pt x="12192000" y="4066750"/>
                </a:moveTo>
                <a:lnTo>
                  <a:pt x="0" y="4066750"/>
                </a:lnTo>
                <a:lnTo>
                  <a:pt x="0" y="1443000"/>
                </a:lnTo>
                <a:lnTo>
                  <a:pt x="7949" y="1443000"/>
                </a:lnTo>
                <a:lnTo>
                  <a:pt x="6105511" y="0"/>
                </a:lnTo>
                <a:lnTo>
                  <a:pt x="12184078" y="1443000"/>
                </a:lnTo>
                <a:lnTo>
                  <a:pt x="12192000" y="1443000"/>
                </a:lnTo>
                <a:lnTo>
                  <a:pt x="12192000" y="1444881"/>
                </a:lnTo>
                <a:lnTo>
                  <a:pt x="12192001" y="1444881"/>
                </a:lnTo>
                <a:lnTo>
                  <a:pt x="12192000" y="1444881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/>
            <a:ahLst/>
            <a:cxnLst/>
            <a:rect l="l" t="t" r="r" b="b"/>
            <a:pathLst>
              <a:path w="12191985" h="1809343">
                <a:moveTo>
                  <a:pt x="11517636" y="0"/>
                </a:moveTo>
                <a:lnTo>
                  <a:pt x="12191985" y="134799"/>
                </a:lnTo>
                <a:lnTo>
                  <a:pt x="12191985" y="319795"/>
                </a:lnTo>
                <a:lnTo>
                  <a:pt x="11775424" y="431005"/>
                </a:lnTo>
                <a:cubicBezTo>
                  <a:pt x="9883493" y="928737"/>
                  <a:pt x="8020019" y="1369040"/>
                  <a:pt x="6101577" y="1809343"/>
                </a:cubicBezTo>
                <a:cubicBezTo>
                  <a:pt x="4412947" y="1441212"/>
                  <a:pt x="2721456" y="1046292"/>
                  <a:pt x="1031394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437" y="607"/>
                </a:lnTo>
                <a:cubicBezTo>
                  <a:pt x="2472939" y="662696"/>
                  <a:pt x="4304628" y="1200960"/>
                  <a:pt x="6102011" y="1643974"/>
                </a:cubicBezTo>
                <a:cubicBezTo>
                  <a:pt x="7979011" y="1162658"/>
                  <a:pt x="9754994" y="681341"/>
                  <a:pt x="115176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/>
            <a:ahLst/>
            <a:cxnLst/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/>
            <a:ahLst/>
            <a:cxnLst/>
            <a:rect l="l" t="t" r="r" b="b"/>
            <a:pathLst>
              <a:path w="12192001" h="4066750">
                <a:moveTo>
                  <a:pt x="12192000" y="4066750"/>
                </a:moveTo>
                <a:lnTo>
                  <a:pt x="0" y="4066750"/>
                </a:lnTo>
                <a:lnTo>
                  <a:pt x="0" y="1443000"/>
                </a:lnTo>
                <a:lnTo>
                  <a:pt x="7949" y="1443000"/>
                </a:lnTo>
                <a:lnTo>
                  <a:pt x="6105511" y="0"/>
                </a:lnTo>
                <a:lnTo>
                  <a:pt x="12184078" y="1443000"/>
                </a:lnTo>
                <a:lnTo>
                  <a:pt x="12192000" y="1443000"/>
                </a:lnTo>
                <a:lnTo>
                  <a:pt x="12192000" y="1444881"/>
                </a:lnTo>
                <a:lnTo>
                  <a:pt x="12192001" y="1444881"/>
                </a:lnTo>
                <a:lnTo>
                  <a:pt x="12192000" y="1444881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/>
            <a:ahLst/>
            <a:cxnLst/>
            <a:rect l="l" t="t" r="r" b="b"/>
            <a:pathLst>
              <a:path w="12191985" h="1809343">
                <a:moveTo>
                  <a:pt x="11517636" y="0"/>
                </a:moveTo>
                <a:lnTo>
                  <a:pt x="12191985" y="134799"/>
                </a:lnTo>
                <a:lnTo>
                  <a:pt x="12191985" y="319795"/>
                </a:lnTo>
                <a:lnTo>
                  <a:pt x="11775424" y="431005"/>
                </a:lnTo>
                <a:cubicBezTo>
                  <a:pt x="9883493" y="928737"/>
                  <a:pt x="8020019" y="1369040"/>
                  <a:pt x="6101577" y="1809343"/>
                </a:cubicBezTo>
                <a:cubicBezTo>
                  <a:pt x="4412947" y="1441212"/>
                  <a:pt x="2721456" y="1046292"/>
                  <a:pt x="1031394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437" y="607"/>
                </a:lnTo>
                <a:cubicBezTo>
                  <a:pt x="2472939" y="662696"/>
                  <a:pt x="4304628" y="1200960"/>
                  <a:pt x="6102011" y="1643974"/>
                </a:cubicBezTo>
                <a:cubicBezTo>
                  <a:pt x="7979011" y="1162658"/>
                  <a:pt x="9754994" y="681341"/>
                  <a:pt x="115176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/>
            <a:ahLst/>
            <a:cxnLst/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占位符 10"/>
          <p:cNvSpPr>
            <a:spLocks noGrp="1"/>
          </p:cNvSpPr>
          <p:nvPr>
            <p:ph type="body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lvl="0" indent="0" algn="ctr">
              <a:buFontTx/>
              <a:buNone/>
              <a:defRPr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/>
              <a:t>北京理工大学毕业答辩</a:t>
            </a:r>
            <a:r>
              <a:rPr lang="en-US"/>
              <a:t>PPT</a:t>
            </a:r>
            <a:r>
              <a:rPr lang="zh-CN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317875"/>
            <a:ext cx="12192000" cy="354012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6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lvl="0" indent="0" algn="l">
              <a:buNone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endParaRPr lang="zh-CN"/>
          </a:p>
        </p:txBody>
      </p:sp>
      <p:sp>
        <p:nvSpPr>
          <p:cNvPr id="14" name="文本占位符 12"/>
          <p:cNvSpPr>
            <a:spLocks noGrp="1"/>
          </p:cNvSpPr>
          <p:nvPr>
            <p:ph type="body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lv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lv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编辑母版文本样式</a:t>
            </a:r>
            <a:endParaRPr lang="en-US"/>
          </a:p>
          <a:p>
            <a:pPr lvl="0"/>
            <a:r>
              <a:rPr lang="zh-CN"/>
              <a:t>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>
              <a:xfrm>
                <a:off x="11307751" y="3052538"/>
                <a:ext cx="345981" cy="390126"/>
              </a:xfrm>
              <a:custGeom>
                <a:avLst/>
                <a:gdLst/>
                <a:ahLst/>
                <a:cxnLst/>
                <a:rect l="0" t="0" r="r" b="b"/>
                <a:pathLst>
                  <a:path w="345981" h="390126">
                    <a:moveTo>
                      <a:pt x="77500" y="90663"/>
                    </a:moveTo>
                    <a:cubicBezTo>
                      <a:pt x="96875" y="79674"/>
                      <a:pt x="113482" y="68684"/>
                      <a:pt x="113482" y="43958"/>
                    </a:cubicBezTo>
                    <a:cubicBezTo>
                      <a:pt x="113482" y="35716"/>
                      <a:pt x="119017" y="24726"/>
                      <a:pt x="121785" y="16484"/>
                    </a:cubicBezTo>
                    <a:cubicBezTo>
                      <a:pt x="124553" y="13737"/>
                      <a:pt x="132857" y="8242"/>
                      <a:pt x="135625" y="8242"/>
                    </a:cubicBezTo>
                    <a:cubicBezTo>
                      <a:pt x="149464" y="10989"/>
                      <a:pt x="163303" y="24726"/>
                      <a:pt x="163303" y="41210"/>
                    </a:cubicBezTo>
                    <a:cubicBezTo>
                      <a:pt x="163303" y="49453"/>
                      <a:pt x="166071" y="52200"/>
                      <a:pt x="171607" y="54947"/>
                    </a:cubicBezTo>
                    <a:cubicBezTo>
                      <a:pt x="179910" y="60442"/>
                      <a:pt x="188214" y="68684"/>
                      <a:pt x="190982" y="76926"/>
                    </a:cubicBezTo>
                    <a:cubicBezTo>
                      <a:pt x="196517" y="87916"/>
                      <a:pt x="188214" y="93410"/>
                      <a:pt x="177142" y="90663"/>
                    </a:cubicBezTo>
                    <a:cubicBezTo>
                      <a:pt x="171607" y="87916"/>
                      <a:pt x="166071" y="85168"/>
                      <a:pt x="157767" y="82421"/>
                    </a:cubicBezTo>
                    <a:cubicBezTo>
                      <a:pt x="146696" y="76926"/>
                      <a:pt x="141160" y="79674"/>
                      <a:pt x="138392" y="93410"/>
                    </a:cubicBezTo>
                    <a:cubicBezTo>
                      <a:pt x="132857" y="123631"/>
                      <a:pt x="127321" y="153853"/>
                      <a:pt x="143928" y="181326"/>
                    </a:cubicBezTo>
                    <a:cubicBezTo>
                      <a:pt x="149464" y="175831"/>
                      <a:pt x="154999" y="170337"/>
                      <a:pt x="160535" y="159347"/>
                    </a:cubicBezTo>
                    <a:cubicBezTo>
                      <a:pt x="168839" y="170337"/>
                      <a:pt x="174374" y="178579"/>
                      <a:pt x="179910" y="189568"/>
                    </a:cubicBezTo>
                    <a:cubicBezTo>
                      <a:pt x="188214" y="181326"/>
                      <a:pt x="199285" y="170337"/>
                      <a:pt x="207589" y="162095"/>
                    </a:cubicBezTo>
                    <a:cubicBezTo>
                      <a:pt x="210356" y="159347"/>
                      <a:pt x="207589" y="153853"/>
                      <a:pt x="207589" y="151105"/>
                    </a:cubicBezTo>
                    <a:cubicBezTo>
                      <a:pt x="204821" y="145610"/>
                      <a:pt x="196517" y="140116"/>
                      <a:pt x="196517" y="137368"/>
                    </a:cubicBezTo>
                    <a:cubicBezTo>
                      <a:pt x="199285" y="129126"/>
                      <a:pt x="207589" y="126379"/>
                      <a:pt x="215892" y="129126"/>
                    </a:cubicBezTo>
                    <a:cubicBezTo>
                      <a:pt x="218660" y="129126"/>
                      <a:pt x="221428" y="129126"/>
                      <a:pt x="224196" y="129126"/>
                    </a:cubicBezTo>
                    <a:cubicBezTo>
                      <a:pt x="224196" y="120884"/>
                      <a:pt x="226964" y="109895"/>
                      <a:pt x="229731" y="96158"/>
                    </a:cubicBezTo>
                    <a:cubicBezTo>
                      <a:pt x="210356" y="104400"/>
                      <a:pt x="196517" y="109895"/>
                      <a:pt x="179910" y="115389"/>
                    </a:cubicBezTo>
                    <a:cubicBezTo>
                      <a:pt x="168839" y="120884"/>
                      <a:pt x="166071" y="120884"/>
                      <a:pt x="157767" y="109895"/>
                    </a:cubicBezTo>
                    <a:cubicBezTo>
                      <a:pt x="163303" y="107147"/>
                      <a:pt x="168839" y="104400"/>
                      <a:pt x="174374" y="101653"/>
                    </a:cubicBezTo>
                    <a:cubicBezTo>
                      <a:pt x="190982" y="96158"/>
                      <a:pt x="207589" y="90663"/>
                      <a:pt x="224196" y="82421"/>
                    </a:cubicBezTo>
                    <a:cubicBezTo>
                      <a:pt x="229731" y="82421"/>
                      <a:pt x="232499" y="76926"/>
                      <a:pt x="235267" y="74179"/>
                    </a:cubicBezTo>
                    <a:cubicBezTo>
                      <a:pt x="240803" y="57695"/>
                      <a:pt x="243571" y="38463"/>
                      <a:pt x="249106" y="21979"/>
                    </a:cubicBezTo>
                    <a:cubicBezTo>
                      <a:pt x="249106" y="16484"/>
                      <a:pt x="254642" y="8242"/>
                      <a:pt x="257410" y="5495"/>
                    </a:cubicBezTo>
                    <a:cubicBezTo>
                      <a:pt x="260178" y="0"/>
                      <a:pt x="265713" y="0"/>
                      <a:pt x="271249" y="0"/>
                    </a:cubicBezTo>
                    <a:cubicBezTo>
                      <a:pt x="271249" y="2747"/>
                      <a:pt x="274017" y="10989"/>
                      <a:pt x="274017" y="13737"/>
                    </a:cubicBezTo>
                    <a:cubicBezTo>
                      <a:pt x="257410" y="32968"/>
                      <a:pt x="260178" y="54947"/>
                      <a:pt x="254642" y="76926"/>
                    </a:cubicBezTo>
                    <a:cubicBezTo>
                      <a:pt x="271249" y="85168"/>
                      <a:pt x="290624" y="68684"/>
                      <a:pt x="307231" y="82421"/>
                    </a:cubicBezTo>
                    <a:cubicBezTo>
                      <a:pt x="301695" y="90663"/>
                      <a:pt x="296160" y="98905"/>
                      <a:pt x="285088" y="96158"/>
                    </a:cubicBezTo>
                    <a:cubicBezTo>
                      <a:pt x="285088" y="93410"/>
                      <a:pt x="282320" y="93410"/>
                      <a:pt x="282320" y="93410"/>
                    </a:cubicBezTo>
                    <a:cubicBezTo>
                      <a:pt x="254642" y="93410"/>
                      <a:pt x="243571" y="107147"/>
                      <a:pt x="249106" y="134621"/>
                    </a:cubicBezTo>
                    <a:cubicBezTo>
                      <a:pt x="251874" y="142863"/>
                      <a:pt x="257410" y="151105"/>
                      <a:pt x="262946" y="162095"/>
                    </a:cubicBezTo>
                    <a:cubicBezTo>
                      <a:pt x="274017" y="162095"/>
                      <a:pt x="287856" y="159347"/>
                      <a:pt x="301695" y="156600"/>
                    </a:cubicBezTo>
                    <a:cubicBezTo>
                      <a:pt x="315535" y="153853"/>
                      <a:pt x="329374" y="159347"/>
                      <a:pt x="340445" y="167589"/>
                    </a:cubicBezTo>
                    <a:cubicBezTo>
                      <a:pt x="345981" y="173084"/>
                      <a:pt x="345981" y="181326"/>
                      <a:pt x="337677" y="184074"/>
                    </a:cubicBezTo>
                    <a:cubicBezTo>
                      <a:pt x="326606" y="189568"/>
                      <a:pt x="315535" y="195063"/>
                      <a:pt x="304463" y="195063"/>
                    </a:cubicBezTo>
                    <a:cubicBezTo>
                      <a:pt x="285088" y="192316"/>
                      <a:pt x="274017" y="206052"/>
                      <a:pt x="262946" y="217042"/>
                    </a:cubicBezTo>
                    <a:cubicBezTo>
                      <a:pt x="271249" y="219789"/>
                      <a:pt x="282320" y="219789"/>
                      <a:pt x="287856" y="225284"/>
                    </a:cubicBezTo>
                    <a:cubicBezTo>
                      <a:pt x="293392" y="228031"/>
                      <a:pt x="298928" y="236273"/>
                      <a:pt x="301695" y="241768"/>
                    </a:cubicBezTo>
                    <a:cubicBezTo>
                      <a:pt x="304463" y="285726"/>
                      <a:pt x="307231" y="326937"/>
                      <a:pt x="309999" y="368147"/>
                    </a:cubicBezTo>
                    <a:cubicBezTo>
                      <a:pt x="309999" y="376389"/>
                      <a:pt x="304463" y="384631"/>
                      <a:pt x="304463" y="390126"/>
                    </a:cubicBezTo>
                    <a:cubicBezTo>
                      <a:pt x="296160" y="387379"/>
                      <a:pt x="287856" y="387379"/>
                      <a:pt x="282320" y="384631"/>
                    </a:cubicBezTo>
                    <a:cubicBezTo>
                      <a:pt x="268481" y="373642"/>
                      <a:pt x="257410" y="359905"/>
                      <a:pt x="249106" y="348916"/>
                    </a:cubicBezTo>
                    <a:cubicBezTo>
                      <a:pt x="246338" y="346168"/>
                      <a:pt x="246338" y="340673"/>
                      <a:pt x="246338" y="337926"/>
                    </a:cubicBezTo>
                    <a:cubicBezTo>
                      <a:pt x="254642" y="343421"/>
                      <a:pt x="265713" y="348916"/>
                      <a:pt x="276785" y="357158"/>
                    </a:cubicBezTo>
                    <a:cubicBezTo>
                      <a:pt x="276785" y="354410"/>
                      <a:pt x="279553" y="354410"/>
                      <a:pt x="279553" y="351663"/>
                    </a:cubicBezTo>
                    <a:cubicBezTo>
                      <a:pt x="279553" y="332431"/>
                      <a:pt x="279553" y="310452"/>
                      <a:pt x="279553" y="288473"/>
                    </a:cubicBezTo>
                    <a:cubicBezTo>
                      <a:pt x="279553" y="277484"/>
                      <a:pt x="279553" y="263747"/>
                      <a:pt x="279553" y="252758"/>
                    </a:cubicBezTo>
                    <a:cubicBezTo>
                      <a:pt x="274017" y="233526"/>
                      <a:pt x="265713" y="230779"/>
                      <a:pt x="249106" y="247263"/>
                    </a:cubicBezTo>
                    <a:cubicBezTo>
                      <a:pt x="254642" y="255505"/>
                      <a:pt x="268481" y="255505"/>
                      <a:pt x="268481" y="271989"/>
                    </a:cubicBezTo>
                    <a:cubicBezTo>
                      <a:pt x="260178" y="269242"/>
                      <a:pt x="251874" y="266495"/>
                      <a:pt x="243571" y="263747"/>
                    </a:cubicBezTo>
                    <a:cubicBezTo>
                      <a:pt x="232499" y="274737"/>
                      <a:pt x="232499" y="277484"/>
                      <a:pt x="249106" y="282979"/>
                    </a:cubicBezTo>
                    <a:cubicBezTo>
                      <a:pt x="262946" y="291221"/>
                      <a:pt x="271249" y="304958"/>
                      <a:pt x="265713" y="307705"/>
                    </a:cubicBezTo>
                    <a:cubicBezTo>
                      <a:pt x="254642" y="315947"/>
                      <a:pt x="246338" y="307705"/>
                      <a:pt x="238035" y="302210"/>
                    </a:cubicBezTo>
                    <a:cubicBezTo>
                      <a:pt x="235267" y="302210"/>
                      <a:pt x="232499" y="299463"/>
                      <a:pt x="229731" y="296716"/>
                    </a:cubicBezTo>
                    <a:cubicBezTo>
                      <a:pt x="226964" y="307705"/>
                      <a:pt x="226964" y="318694"/>
                      <a:pt x="224196" y="329684"/>
                    </a:cubicBezTo>
                    <a:cubicBezTo>
                      <a:pt x="204821" y="324189"/>
                      <a:pt x="199285" y="313200"/>
                      <a:pt x="202053" y="296716"/>
                    </a:cubicBezTo>
                    <a:cubicBezTo>
                      <a:pt x="210356" y="261000"/>
                      <a:pt x="224196" y="228031"/>
                      <a:pt x="243571" y="195063"/>
                    </a:cubicBezTo>
                    <a:cubicBezTo>
                      <a:pt x="232499" y="203305"/>
                      <a:pt x="221428" y="208800"/>
                      <a:pt x="210356" y="214295"/>
                    </a:cubicBezTo>
                    <a:cubicBezTo>
                      <a:pt x="196517" y="222537"/>
                      <a:pt x="179910" y="230779"/>
                      <a:pt x="166071" y="239021"/>
                    </a:cubicBezTo>
                    <a:cubicBezTo>
                      <a:pt x="166071" y="239021"/>
                      <a:pt x="166071" y="239021"/>
                      <a:pt x="163303" y="239021"/>
                    </a:cubicBezTo>
                    <a:cubicBezTo>
                      <a:pt x="157767" y="241768"/>
                      <a:pt x="149464" y="241768"/>
                      <a:pt x="146696" y="244516"/>
                    </a:cubicBezTo>
                    <a:cubicBezTo>
                      <a:pt x="141160" y="255505"/>
                      <a:pt x="135625" y="266495"/>
                      <a:pt x="135625" y="277484"/>
                    </a:cubicBezTo>
                    <a:cubicBezTo>
                      <a:pt x="135625" y="302210"/>
                      <a:pt x="138392" y="326937"/>
                      <a:pt x="141160" y="351663"/>
                    </a:cubicBezTo>
                    <a:cubicBezTo>
                      <a:pt x="141160" y="359905"/>
                      <a:pt x="141160" y="368147"/>
                      <a:pt x="141160" y="376389"/>
                    </a:cubicBezTo>
                    <a:cubicBezTo>
                      <a:pt x="132857" y="373642"/>
                      <a:pt x="124553" y="373642"/>
                      <a:pt x="119017" y="368147"/>
                    </a:cubicBezTo>
                    <a:cubicBezTo>
                      <a:pt x="110714" y="362652"/>
                      <a:pt x="102410" y="357158"/>
                      <a:pt x="105178" y="343421"/>
                    </a:cubicBezTo>
                    <a:cubicBezTo>
                      <a:pt x="110714" y="326937"/>
                      <a:pt x="107946" y="310452"/>
                      <a:pt x="107946" y="293968"/>
                    </a:cubicBezTo>
                    <a:cubicBezTo>
                      <a:pt x="105178" y="293968"/>
                      <a:pt x="105178" y="293968"/>
                      <a:pt x="102410" y="291221"/>
                    </a:cubicBezTo>
                    <a:cubicBezTo>
                      <a:pt x="99643" y="299463"/>
                      <a:pt x="94107" y="304958"/>
                      <a:pt x="91339" y="313200"/>
                    </a:cubicBezTo>
                    <a:cubicBezTo>
                      <a:pt x="83035" y="329684"/>
                      <a:pt x="69196" y="335179"/>
                      <a:pt x="58125" y="329684"/>
                    </a:cubicBezTo>
                    <a:cubicBezTo>
                      <a:pt x="44286" y="324189"/>
                      <a:pt x="41518" y="310452"/>
                      <a:pt x="47053" y="296716"/>
                    </a:cubicBezTo>
                    <a:cubicBezTo>
                      <a:pt x="55357" y="271989"/>
                      <a:pt x="63661" y="250010"/>
                      <a:pt x="71964" y="222537"/>
                    </a:cubicBezTo>
                    <a:cubicBezTo>
                      <a:pt x="52589" y="247263"/>
                      <a:pt x="33214" y="233526"/>
                      <a:pt x="13839" y="222537"/>
                    </a:cubicBezTo>
                    <a:cubicBezTo>
                      <a:pt x="0" y="217042"/>
                      <a:pt x="0" y="208800"/>
                      <a:pt x="13839" y="200558"/>
                    </a:cubicBezTo>
                    <a:cubicBezTo>
                      <a:pt x="41518" y="186821"/>
                      <a:pt x="69196" y="170337"/>
                      <a:pt x="94107" y="153853"/>
                    </a:cubicBezTo>
                    <a:cubicBezTo>
                      <a:pt x="96875" y="151105"/>
                      <a:pt x="102410" y="148358"/>
                      <a:pt x="102410" y="142863"/>
                    </a:cubicBezTo>
                    <a:cubicBezTo>
                      <a:pt x="105178" y="126379"/>
                      <a:pt x="105178" y="107147"/>
                      <a:pt x="105178" y="90663"/>
                    </a:cubicBezTo>
                    <a:cubicBezTo>
                      <a:pt x="105178" y="87916"/>
                      <a:pt x="105178" y="87916"/>
                      <a:pt x="102410" y="87916"/>
                    </a:cubicBezTo>
                    <a:cubicBezTo>
                      <a:pt x="88571" y="109895"/>
                      <a:pt x="74732" y="131874"/>
                      <a:pt x="60893" y="151105"/>
                    </a:cubicBezTo>
                    <a:cubicBezTo>
                      <a:pt x="60893" y="153853"/>
                      <a:pt x="60893" y="153853"/>
                      <a:pt x="63661" y="156600"/>
                    </a:cubicBezTo>
                    <a:cubicBezTo>
                      <a:pt x="55357" y="153853"/>
                      <a:pt x="47053" y="153853"/>
                      <a:pt x="38750" y="151105"/>
                    </a:cubicBezTo>
                    <a:cubicBezTo>
                      <a:pt x="24911" y="145610"/>
                      <a:pt x="19375" y="134621"/>
                      <a:pt x="24911" y="120884"/>
                    </a:cubicBezTo>
                    <a:cubicBezTo>
                      <a:pt x="27678" y="115389"/>
                      <a:pt x="27678" y="107147"/>
                      <a:pt x="30446" y="98905"/>
                    </a:cubicBezTo>
                    <a:cubicBezTo>
                      <a:pt x="35982" y="76926"/>
                      <a:pt x="49821" y="63189"/>
                      <a:pt x="71964" y="54947"/>
                    </a:cubicBezTo>
                    <a:cubicBezTo>
                      <a:pt x="74732" y="52200"/>
                      <a:pt x="83035" y="54947"/>
                      <a:pt x="88571" y="60442"/>
                    </a:cubicBezTo>
                    <a:cubicBezTo>
                      <a:pt x="94107" y="63189"/>
                      <a:pt x="88571" y="68684"/>
                      <a:pt x="85803" y="74179"/>
                    </a:cubicBezTo>
                    <a:cubicBezTo>
                      <a:pt x="80268" y="76926"/>
                      <a:pt x="80268" y="85168"/>
                      <a:pt x="77500" y="906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3" name="Freeform 6"/>
              <p:cNvSpPr/>
              <p:nvPr/>
            </p:nvSpPr>
            <p:spPr>
              <a:xfrm>
                <a:off x="11382341" y="3698614"/>
                <a:ext cx="199170" cy="299781"/>
              </a:xfrm>
              <a:custGeom>
                <a:avLst/>
                <a:gdLst/>
                <a:ahLst/>
                <a:cxnLst/>
                <a:rect l="0" t="0" r="r" b="b"/>
                <a:pathLst>
                  <a:path w="199170" h="299781">
                    <a:moveTo>
                      <a:pt x="91286" y="209022"/>
                    </a:moveTo>
                    <a:cubicBezTo>
                      <a:pt x="102351" y="203521"/>
                      <a:pt x="110650" y="200771"/>
                      <a:pt x="121715" y="200771"/>
                    </a:cubicBezTo>
                    <a:cubicBezTo>
                      <a:pt x="135546" y="198020"/>
                      <a:pt x="149378" y="195270"/>
                      <a:pt x="163209" y="195270"/>
                    </a:cubicBezTo>
                    <a:cubicBezTo>
                      <a:pt x="182573" y="198020"/>
                      <a:pt x="199170" y="233774"/>
                      <a:pt x="190871" y="253026"/>
                    </a:cubicBezTo>
                    <a:cubicBezTo>
                      <a:pt x="188105" y="255776"/>
                      <a:pt x="185339" y="258527"/>
                      <a:pt x="182573" y="258527"/>
                    </a:cubicBezTo>
                    <a:cubicBezTo>
                      <a:pt x="165975" y="261277"/>
                      <a:pt x="149378" y="258527"/>
                      <a:pt x="135546" y="264027"/>
                    </a:cubicBezTo>
                    <a:cubicBezTo>
                      <a:pt x="116183" y="272278"/>
                      <a:pt x="96819" y="280529"/>
                      <a:pt x="77455" y="291530"/>
                    </a:cubicBezTo>
                    <a:cubicBezTo>
                      <a:pt x="66390" y="297031"/>
                      <a:pt x="58091" y="299781"/>
                      <a:pt x="44260" y="291530"/>
                    </a:cubicBezTo>
                    <a:cubicBezTo>
                      <a:pt x="19364" y="275028"/>
                      <a:pt x="8299" y="247526"/>
                      <a:pt x="2766" y="220023"/>
                    </a:cubicBezTo>
                    <a:cubicBezTo>
                      <a:pt x="0" y="214522"/>
                      <a:pt x="2766" y="209022"/>
                      <a:pt x="5533" y="203521"/>
                    </a:cubicBezTo>
                    <a:cubicBezTo>
                      <a:pt x="24896" y="165017"/>
                      <a:pt x="44260" y="123763"/>
                      <a:pt x="63624" y="85259"/>
                    </a:cubicBezTo>
                    <a:cubicBezTo>
                      <a:pt x="63624" y="82509"/>
                      <a:pt x="63624" y="77008"/>
                      <a:pt x="60858" y="71507"/>
                    </a:cubicBezTo>
                    <a:cubicBezTo>
                      <a:pt x="52559" y="63257"/>
                      <a:pt x="41494" y="55006"/>
                      <a:pt x="33195" y="44005"/>
                    </a:cubicBezTo>
                    <a:cubicBezTo>
                      <a:pt x="27663" y="35754"/>
                      <a:pt x="30429" y="30253"/>
                      <a:pt x="41494" y="27503"/>
                    </a:cubicBezTo>
                    <a:cubicBezTo>
                      <a:pt x="58091" y="24753"/>
                      <a:pt x="71923" y="19252"/>
                      <a:pt x="88520" y="13751"/>
                    </a:cubicBezTo>
                    <a:cubicBezTo>
                      <a:pt x="121715" y="0"/>
                      <a:pt x="157676" y="16502"/>
                      <a:pt x="165975" y="49505"/>
                    </a:cubicBezTo>
                    <a:cubicBezTo>
                      <a:pt x="168741" y="57756"/>
                      <a:pt x="165975" y="66007"/>
                      <a:pt x="163209" y="71507"/>
                    </a:cubicBezTo>
                    <a:cubicBezTo>
                      <a:pt x="157676" y="79758"/>
                      <a:pt x="149378" y="90759"/>
                      <a:pt x="143845" y="99010"/>
                    </a:cubicBezTo>
                    <a:cubicBezTo>
                      <a:pt x="127248" y="132014"/>
                      <a:pt x="110650" y="165017"/>
                      <a:pt x="94053" y="198020"/>
                    </a:cubicBezTo>
                    <a:cubicBezTo>
                      <a:pt x="94053" y="198020"/>
                      <a:pt x="94053" y="203521"/>
                      <a:pt x="91286" y="2090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0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7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6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>
                <a:xfrm>
                  <a:off x="11976099" y="1994536"/>
                  <a:ext cx="284528" cy="39834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84528" h="398340">
                      <a:moveTo>
                        <a:pt x="114602" y="191359"/>
                      </a:moveTo>
                      <a:cubicBezTo>
                        <a:pt x="75084" y="203075"/>
                        <a:pt x="71132" y="203075"/>
                        <a:pt x="59277" y="167928"/>
                      </a:cubicBezTo>
                      <a:cubicBezTo>
                        <a:pt x="51373" y="140591"/>
                        <a:pt x="43470" y="109348"/>
                        <a:pt x="39518" y="82011"/>
                      </a:cubicBezTo>
                      <a:cubicBezTo>
                        <a:pt x="35566" y="74201"/>
                        <a:pt x="43470" y="62485"/>
                        <a:pt x="51373" y="58579"/>
                      </a:cubicBezTo>
                      <a:cubicBezTo>
                        <a:pt x="63228" y="50769"/>
                        <a:pt x="71132" y="62485"/>
                        <a:pt x="75084" y="70295"/>
                      </a:cubicBezTo>
                      <a:cubicBezTo>
                        <a:pt x="75084" y="82011"/>
                        <a:pt x="79036" y="89822"/>
                        <a:pt x="79036" y="101538"/>
                      </a:cubicBezTo>
                      <a:cubicBezTo>
                        <a:pt x="102746" y="97632"/>
                        <a:pt x="122505" y="93727"/>
                        <a:pt x="138312" y="85916"/>
                      </a:cubicBezTo>
                      <a:cubicBezTo>
                        <a:pt x="146216" y="82011"/>
                        <a:pt x="150168" y="70295"/>
                        <a:pt x="158071" y="62485"/>
                      </a:cubicBezTo>
                      <a:cubicBezTo>
                        <a:pt x="162023" y="58579"/>
                        <a:pt x="165975" y="54674"/>
                        <a:pt x="169926" y="54674"/>
                      </a:cubicBezTo>
                      <a:cubicBezTo>
                        <a:pt x="173878" y="58579"/>
                        <a:pt x="173878" y="66390"/>
                        <a:pt x="173878" y="74201"/>
                      </a:cubicBezTo>
                      <a:cubicBezTo>
                        <a:pt x="173878" y="85916"/>
                        <a:pt x="169926" y="97632"/>
                        <a:pt x="169926" y="109348"/>
                      </a:cubicBezTo>
                      <a:cubicBezTo>
                        <a:pt x="146216" y="113254"/>
                        <a:pt x="154119" y="140591"/>
                        <a:pt x="142264" y="156212"/>
                      </a:cubicBezTo>
                      <a:cubicBezTo>
                        <a:pt x="142264" y="160117"/>
                        <a:pt x="146216" y="160117"/>
                        <a:pt x="146216" y="164022"/>
                      </a:cubicBezTo>
                      <a:cubicBezTo>
                        <a:pt x="154119" y="160117"/>
                        <a:pt x="165975" y="156212"/>
                        <a:pt x="173878" y="148401"/>
                      </a:cubicBezTo>
                      <a:cubicBezTo>
                        <a:pt x="189685" y="124969"/>
                        <a:pt x="205492" y="101538"/>
                        <a:pt x="221300" y="78106"/>
                      </a:cubicBezTo>
                      <a:cubicBezTo>
                        <a:pt x="233155" y="58579"/>
                        <a:pt x="221300" y="35148"/>
                        <a:pt x="193637" y="35148"/>
                      </a:cubicBezTo>
                      <a:cubicBezTo>
                        <a:pt x="165975" y="31242"/>
                        <a:pt x="134360" y="39053"/>
                        <a:pt x="110650" y="54674"/>
                      </a:cubicBezTo>
                      <a:cubicBezTo>
                        <a:pt x="98794" y="62485"/>
                        <a:pt x="86939" y="58579"/>
                        <a:pt x="79036" y="50769"/>
                      </a:cubicBezTo>
                      <a:cubicBezTo>
                        <a:pt x="67180" y="35148"/>
                        <a:pt x="67180" y="27337"/>
                        <a:pt x="86939" y="23432"/>
                      </a:cubicBezTo>
                      <a:cubicBezTo>
                        <a:pt x="122505" y="11716"/>
                        <a:pt x="158071" y="0"/>
                        <a:pt x="197589" y="3905"/>
                      </a:cubicBezTo>
                      <a:cubicBezTo>
                        <a:pt x="229203" y="3905"/>
                        <a:pt x="248962" y="27337"/>
                        <a:pt x="268721" y="46864"/>
                      </a:cubicBezTo>
                      <a:cubicBezTo>
                        <a:pt x="284528" y="58579"/>
                        <a:pt x="276624" y="78106"/>
                        <a:pt x="264769" y="93727"/>
                      </a:cubicBezTo>
                      <a:cubicBezTo>
                        <a:pt x="241058" y="124969"/>
                        <a:pt x="217348" y="156212"/>
                        <a:pt x="193637" y="187454"/>
                      </a:cubicBezTo>
                      <a:cubicBezTo>
                        <a:pt x="185734" y="199170"/>
                        <a:pt x="177830" y="203075"/>
                        <a:pt x="165975" y="191359"/>
                      </a:cubicBezTo>
                      <a:cubicBezTo>
                        <a:pt x="162023" y="187454"/>
                        <a:pt x="150168" y="183549"/>
                        <a:pt x="146216" y="183549"/>
                      </a:cubicBezTo>
                      <a:cubicBezTo>
                        <a:pt x="142264" y="187454"/>
                        <a:pt x="138312" y="195265"/>
                        <a:pt x="138312" y="203075"/>
                      </a:cubicBezTo>
                      <a:cubicBezTo>
                        <a:pt x="134360" y="230412"/>
                        <a:pt x="134360" y="230412"/>
                        <a:pt x="162023" y="226507"/>
                      </a:cubicBezTo>
                      <a:cubicBezTo>
                        <a:pt x="169926" y="222602"/>
                        <a:pt x="181782" y="218696"/>
                        <a:pt x="189685" y="222602"/>
                      </a:cubicBezTo>
                      <a:cubicBezTo>
                        <a:pt x="197589" y="222602"/>
                        <a:pt x="209444" y="226507"/>
                        <a:pt x="209444" y="230412"/>
                      </a:cubicBezTo>
                      <a:cubicBezTo>
                        <a:pt x="213396" y="238223"/>
                        <a:pt x="213396" y="249939"/>
                        <a:pt x="209444" y="257749"/>
                      </a:cubicBezTo>
                      <a:cubicBezTo>
                        <a:pt x="205492" y="265560"/>
                        <a:pt x="197589" y="269465"/>
                        <a:pt x="189685" y="273371"/>
                      </a:cubicBezTo>
                      <a:cubicBezTo>
                        <a:pt x="173878" y="285086"/>
                        <a:pt x="154119" y="292897"/>
                        <a:pt x="146216" y="316329"/>
                      </a:cubicBezTo>
                      <a:cubicBezTo>
                        <a:pt x="158071" y="316329"/>
                        <a:pt x="169926" y="316329"/>
                        <a:pt x="177830" y="316329"/>
                      </a:cubicBezTo>
                      <a:cubicBezTo>
                        <a:pt x="201541" y="316329"/>
                        <a:pt x="221300" y="328045"/>
                        <a:pt x="225251" y="347571"/>
                      </a:cubicBezTo>
                      <a:cubicBezTo>
                        <a:pt x="229203" y="363192"/>
                        <a:pt x="217348" y="378814"/>
                        <a:pt x="201541" y="382719"/>
                      </a:cubicBezTo>
                      <a:cubicBezTo>
                        <a:pt x="169926" y="386624"/>
                        <a:pt x="138312" y="390529"/>
                        <a:pt x="102746" y="394435"/>
                      </a:cubicBezTo>
                      <a:cubicBezTo>
                        <a:pt x="86939" y="398340"/>
                        <a:pt x="75084" y="390529"/>
                        <a:pt x="67180" y="374908"/>
                      </a:cubicBezTo>
                      <a:cubicBezTo>
                        <a:pt x="63228" y="374908"/>
                        <a:pt x="63228" y="371003"/>
                        <a:pt x="59277" y="367098"/>
                      </a:cubicBezTo>
                      <a:cubicBezTo>
                        <a:pt x="43470" y="328045"/>
                        <a:pt x="43470" y="328045"/>
                        <a:pt x="75084" y="300708"/>
                      </a:cubicBezTo>
                      <a:cubicBezTo>
                        <a:pt x="86939" y="292897"/>
                        <a:pt x="94843" y="281181"/>
                        <a:pt x="106698" y="273371"/>
                      </a:cubicBezTo>
                      <a:cubicBezTo>
                        <a:pt x="106698" y="273371"/>
                        <a:pt x="106698" y="269465"/>
                        <a:pt x="106698" y="269465"/>
                      </a:cubicBezTo>
                      <a:cubicBezTo>
                        <a:pt x="98794" y="269465"/>
                        <a:pt x="90891" y="273371"/>
                        <a:pt x="82987" y="277276"/>
                      </a:cubicBezTo>
                      <a:cubicBezTo>
                        <a:pt x="67180" y="281181"/>
                        <a:pt x="51373" y="288992"/>
                        <a:pt x="35566" y="296802"/>
                      </a:cubicBezTo>
                      <a:cubicBezTo>
                        <a:pt x="27662" y="296802"/>
                        <a:pt x="19759" y="296802"/>
                        <a:pt x="11855" y="292897"/>
                      </a:cubicBezTo>
                      <a:cubicBezTo>
                        <a:pt x="0" y="281181"/>
                        <a:pt x="0" y="277276"/>
                        <a:pt x="15807" y="269465"/>
                      </a:cubicBezTo>
                      <a:cubicBezTo>
                        <a:pt x="47421" y="257749"/>
                        <a:pt x="75084" y="246034"/>
                        <a:pt x="102746" y="234318"/>
                      </a:cubicBezTo>
                      <a:cubicBezTo>
                        <a:pt x="106698" y="234318"/>
                        <a:pt x="110650" y="226507"/>
                        <a:pt x="110650" y="222602"/>
                      </a:cubicBezTo>
                      <a:cubicBezTo>
                        <a:pt x="114602" y="214791"/>
                        <a:pt x="114602" y="203075"/>
                        <a:pt x="114602" y="191359"/>
                      </a:cubicBezTo>
                      <a:close/>
                      <a:moveTo>
                        <a:pt x="134360" y="113254"/>
                      </a:moveTo>
                      <a:cubicBezTo>
                        <a:pt x="134360" y="113254"/>
                        <a:pt x="134360" y="113254"/>
                        <a:pt x="130409" y="109348"/>
                      </a:cubicBezTo>
                      <a:cubicBezTo>
                        <a:pt x="122505" y="113254"/>
                        <a:pt x="110650" y="117159"/>
                        <a:pt x="102746" y="124969"/>
                      </a:cubicBezTo>
                      <a:cubicBezTo>
                        <a:pt x="94843" y="124969"/>
                        <a:pt x="86939" y="132780"/>
                        <a:pt x="90891" y="140591"/>
                      </a:cubicBezTo>
                      <a:cubicBezTo>
                        <a:pt x="90891" y="148401"/>
                        <a:pt x="98794" y="156212"/>
                        <a:pt x="102746" y="164022"/>
                      </a:cubicBezTo>
                      <a:cubicBezTo>
                        <a:pt x="106698" y="164022"/>
                        <a:pt x="118553" y="160117"/>
                        <a:pt x="122505" y="156212"/>
                      </a:cubicBezTo>
                      <a:cubicBezTo>
                        <a:pt x="126457" y="144496"/>
                        <a:pt x="130409" y="128875"/>
                        <a:pt x="134360" y="11325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2"/>
                <p:cNvSpPr/>
                <p:nvPr/>
              </p:nvSpPr>
              <p:spPr>
                <a:xfrm>
                  <a:off x="11854992" y="2009127"/>
                  <a:ext cx="153208" cy="383749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53208" h="383749">
                      <a:moveTo>
                        <a:pt x="117852" y="172295"/>
                      </a:moveTo>
                      <a:cubicBezTo>
                        <a:pt x="125709" y="160548"/>
                        <a:pt x="133566" y="148801"/>
                        <a:pt x="141423" y="133137"/>
                      </a:cubicBezTo>
                      <a:cubicBezTo>
                        <a:pt x="145351" y="156632"/>
                        <a:pt x="153208" y="176211"/>
                        <a:pt x="145351" y="199706"/>
                      </a:cubicBezTo>
                      <a:cubicBezTo>
                        <a:pt x="129638" y="238864"/>
                        <a:pt x="113924" y="281938"/>
                        <a:pt x="98210" y="321096"/>
                      </a:cubicBezTo>
                      <a:cubicBezTo>
                        <a:pt x="90353" y="340675"/>
                        <a:pt x="90353" y="360254"/>
                        <a:pt x="82497" y="383749"/>
                      </a:cubicBezTo>
                      <a:cubicBezTo>
                        <a:pt x="70711" y="379833"/>
                        <a:pt x="58926" y="379833"/>
                        <a:pt x="51069" y="375917"/>
                      </a:cubicBezTo>
                      <a:cubicBezTo>
                        <a:pt x="27499" y="368086"/>
                        <a:pt x="11785" y="348507"/>
                        <a:pt x="19642" y="325012"/>
                      </a:cubicBezTo>
                      <a:cubicBezTo>
                        <a:pt x="27499" y="297601"/>
                        <a:pt x="35356" y="270191"/>
                        <a:pt x="43213" y="242780"/>
                      </a:cubicBezTo>
                      <a:cubicBezTo>
                        <a:pt x="51069" y="219285"/>
                        <a:pt x="54998" y="191875"/>
                        <a:pt x="35356" y="168380"/>
                      </a:cubicBezTo>
                      <a:cubicBezTo>
                        <a:pt x="27499" y="152716"/>
                        <a:pt x="35356" y="148801"/>
                        <a:pt x="47141" y="148801"/>
                      </a:cubicBezTo>
                      <a:cubicBezTo>
                        <a:pt x="66783" y="152716"/>
                        <a:pt x="66783" y="144885"/>
                        <a:pt x="70711" y="129222"/>
                      </a:cubicBezTo>
                      <a:cubicBezTo>
                        <a:pt x="74640" y="101811"/>
                        <a:pt x="82497" y="78316"/>
                        <a:pt x="90353" y="46990"/>
                      </a:cubicBezTo>
                      <a:cubicBezTo>
                        <a:pt x="74640" y="50905"/>
                        <a:pt x="58926" y="58737"/>
                        <a:pt x="43213" y="62653"/>
                      </a:cubicBezTo>
                      <a:cubicBezTo>
                        <a:pt x="31427" y="66569"/>
                        <a:pt x="19642" y="62653"/>
                        <a:pt x="7857" y="62653"/>
                      </a:cubicBezTo>
                      <a:cubicBezTo>
                        <a:pt x="3928" y="58737"/>
                        <a:pt x="0" y="50905"/>
                        <a:pt x="0" y="46990"/>
                      </a:cubicBezTo>
                      <a:cubicBezTo>
                        <a:pt x="3928" y="43074"/>
                        <a:pt x="7857" y="39158"/>
                        <a:pt x="11785" y="39158"/>
                      </a:cubicBezTo>
                      <a:cubicBezTo>
                        <a:pt x="27499" y="31326"/>
                        <a:pt x="47141" y="31326"/>
                        <a:pt x="62855" y="27411"/>
                      </a:cubicBezTo>
                      <a:cubicBezTo>
                        <a:pt x="74640" y="19579"/>
                        <a:pt x="86425" y="11747"/>
                        <a:pt x="102139" y="7832"/>
                      </a:cubicBezTo>
                      <a:cubicBezTo>
                        <a:pt x="109995" y="3916"/>
                        <a:pt x="125709" y="0"/>
                        <a:pt x="125709" y="3916"/>
                      </a:cubicBezTo>
                      <a:cubicBezTo>
                        <a:pt x="133566" y="11747"/>
                        <a:pt x="137494" y="23495"/>
                        <a:pt x="137494" y="35242"/>
                      </a:cubicBezTo>
                      <a:cubicBezTo>
                        <a:pt x="141423" y="35242"/>
                        <a:pt x="137494" y="39158"/>
                        <a:pt x="133566" y="43074"/>
                      </a:cubicBezTo>
                      <a:cubicBezTo>
                        <a:pt x="106067" y="74400"/>
                        <a:pt x="109995" y="113558"/>
                        <a:pt x="106067" y="148801"/>
                      </a:cubicBezTo>
                      <a:cubicBezTo>
                        <a:pt x="106067" y="156632"/>
                        <a:pt x="109995" y="164464"/>
                        <a:pt x="109995" y="172295"/>
                      </a:cubicBezTo>
                      <a:cubicBezTo>
                        <a:pt x="113924" y="172295"/>
                        <a:pt x="113924" y="172295"/>
                        <a:pt x="117852" y="1722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/>
          <a:lstStyle>
            <a:lvl1pPr lvl="0"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/>
              </a:defRPr>
            </a:lvl1pPr>
          </a:lstStyle>
          <a:p>
            <a:r>
              <a:rPr lang="en-US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44" name="直接连接符 43"/>
          <p:cNvCxnSpPr/>
          <p:nvPr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8000" b="1" spc="5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</a:rPr>
              <a:t>Contents</a:t>
            </a:r>
            <a:r>
              <a:rPr lang="en-US" sz="4400" b="1" spc="50">
                <a:solidFill>
                  <a:schemeClr val="accent4"/>
                </a:solidFill>
                <a:latin typeface="微软雅黑" panose="020B0503020204020204" charset="-122"/>
              </a:rPr>
              <a:t>■</a:t>
            </a:r>
            <a:endParaRPr lang="zh-CN" sz="4400" b="1" spc="50">
              <a:solidFill>
                <a:schemeClr val="accent4"/>
              </a:solidFill>
              <a:latin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r>
              <a:rPr lang="zh-CN" sz="3600" b="1" spc="60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000" spc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BEIJING</a:t>
            </a:r>
            <a:r>
              <a:rPr lang="en-US" sz="1000" spc="0" baseline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 INSTITUTE OF TECHNOLOGY</a:t>
            </a:r>
            <a:endParaRPr lang="zh-CN" sz="1000" spc="0">
              <a:solidFill>
                <a:schemeClr val="bg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/>
            <a:ahLst/>
            <a:cxnLst/>
            <a:rect l="l" t="t" r="r" b="b"/>
            <a:pathLst>
              <a:path w="13544548" h="1057277">
                <a:moveTo>
                  <a:pt x="13544548" y="0"/>
                </a:moveTo>
                <a:lnTo>
                  <a:pt x="3061632" y="0"/>
                </a:lnTo>
                <a:lnTo>
                  <a:pt x="4" y="0"/>
                </a:lnTo>
                <a:lnTo>
                  <a:pt x="0" y="0"/>
                </a:lnTo>
                <a:lnTo>
                  <a:pt x="0" y="1057277"/>
                </a:lnTo>
                <a:lnTo>
                  <a:pt x="2207826" y="1057277"/>
                </a:lnTo>
                <a:lnTo>
                  <a:pt x="2264479" y="1048003"/>
                </a:lnTo>
                <a:cubicBezTo>
                  <a:pt x="2774334" y="938803"/>
                  <a:pt x="2702883" y="469548"/>
                  <a:pt x="3059133" y="420632"/>
                </a:cubicBezTo>
                <a:cubicBezTo>
                  <a:pt x="3415382" y="371716"/>
                  <a:pt x="10049409" y="420632"/>
                  <a:pt x="13544548" y="4206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01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5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06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92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/>
            <a:ahLst/>
            <a:cxnLst/>
            <a:rect l="l" t="t" r="r" b="b"/>
            <a:pathLst>
              <a:path w="13544548" h="1057277">
                <a:moveTo>
                  <a:pt x="13544548" y="0"/>
                </a:moveTo>
                <a:lnTo>
                  <a:pt x="3061632" y="0"/>
                </a:lnTo>
                <a:lnTo>
                  <a:pt x="4" y="0"/>
                </a:lnTo>
                <a:lnTo>
                  <a:pt x="0" y="0"/>
                </a:lnTo>
                <a:lnTo>
                  <a:pt x="0" y="1057277"/>
                </a:lnTo>
                <a:lnTo>
                  <a:pt x="2207826" y="1057277"/>
                </a:lnTo>
                <a:lnTo>
                  <a:pt x="2264479" y="1048003"/>
                </a:lnTo>
                <a:cubicBezTo>
                  <a:pt x="2774334" y="938803"/>
                  <a:pt x="2702883" y="469548"/>
                  <a:pt x="3059133" y="420632"/>
                </a:cubicBezTo>
                <a:cubicBezTo>
                  <a:pt x="3415382" y="371716"/>
                  <a:pt x="10049409" y="420632"/>
                  <a:pt x="13544548" y="4206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82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9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6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7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78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75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76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73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/>
            <a:ahLst/>
            <a:cxnLst/>
            <a:rect l="l" t="t" r="r" b="b"/>
            <a:pathLst>
              <a:path w="5919101" h="6857999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6"/>
                  <a:pt x="5490384" y="5888520"/>
                  <a:pt x="4786974" y="6771276"/>
                </a:cubicBezTo>
                <a:lnTo>
                  <a:pt x="471448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srgbClr val="000000">
                <a:alpha val="21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miter/>
          </a:ln>
        </p:spPr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9" name="矩形: 圆角 163"/>
          <p:cNvSpPr/>
          <p:nvPr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rgbClr val="FFFFFF">
              <a:alpha val="94000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矩形: 圆角 164"/>
          <p:cNvSpPr/>
          <p:nvPr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rgbClr val="FFFFFF"/>
              </a:gs>
              <a:gs pos="100000">
                <a:srgbClr val="F8F8F8"/>
              </a:gs>
            </a:gsLst>
            <a:lin ang="5400000" scaled="1"/>
          </a:gradFill>
          <a:ln>
            <a:noFill/>
          </a:ln>
          <a:effectLst>
            <a:outerShdw blurRad="317500" sx="102000" sy="102000" algn="ctr" rotWithShape="0">
              <a:srgbClr val="FFFFFF">
                <a:alpha val="40000"/>
                <a:lumMod val="75000"/>
              </a:srgbClr>
            </a:outerShdw>
          </a:effectLst>
        </p:spPr>
        <p:txBody>
          <a:bodyPr vert="horz" wrap="square" lIns="540000" tIns="72000" rIns="540000" bIns="72000" numCol="1" spcCol="0" anchor="ctr" anchorCtr="0"/>
          <a:lstStyle/>
          <a:p>
            <a:pPr marL="0" lvl="0" indent="457200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 b="0" i="0" u="none" strike="noStrike" kern="0" spc="0" baseline="0">
              <a:ln>
                <a:noFill/>
              </a:ln>
              <a:solidFill>
                <a:srgbClr val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grpSp>
        <p:nvGrpSpPr>
          <p:cNvPr id="21" name="组合 20"/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 w="12700">
              <a:solidFill>
                <a:schemeClr val="accent4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  <a:prstDash val="solid"/>
              <a:miter/>
            </a:ln>
          </p:spPr>
        </p:cxnSp>
      </p:grpSp>
      <p:cxnSp>
        <p:nvCxnSpPr>
          <p:cNvPr id="42" name="直接连接符 41"/>
          <p:cNvCxnSpPr/>
          <p:nvPr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43" name="矩形 42"/>
          <p:cNvSpPr/>
          <p:nvPr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sz="5400" spc="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sz="240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这里可以写一点点文字，介绍此章节主要内容</a:t>
            </a:r>
            <a:endParaRPr lang="en-US"/>
          </a:p>
          <a:p>
            <a:pPr lvl="0"/>
            <a:r>
              <a:rPr lang="zh-CN"/>
              <a:t>国外现状</a:t>
            </a:r>
            <a:endParaRPr lang="en-US"/>
          </a:p>
          <a:p>
            <a:pPr lvl="0"/>
            <a:r>
              <a:rPr lang="zh-CN"/>
              <a:t>国内现状</a:t>
            </a:r>
            <a:endParaRPr lang="en-US"/>
          </a:p>
          <a:p>
            <a:pPr lvl="0"/>
            <a:r>
              <a:rPr lang="en-US"/>
              <a:t>…</a:t>
            </a:r>
          </a:p>
          <a:p>
            <a:pPr lvl="0"/>
            <a:endParaRPr lang="zh-CN"/>
          </a:p>
        </p:txBody>
      </p:sp>
      <p:sp>
        <p:nvSpPr>
          <p:cNvPr id="2" name="矩形 1"/>
          <p:cNvSpPr/>
          <p:nvPr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35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42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39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40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31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28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29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26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miter/>
          </a:ln>
        </p:spPr>
      </p:cxnSp>
      <p:sp>
        <p:nvSpPr>
          <p:cNvPr id="9" name="矩形 8"/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3">
                <a:lumMod val="20000"/>
                <a:lumOff val="80000"/>
              </a:schemeClr>
            </a:solidFill>
            <a:prstDash val="solid"/>
            <a:miter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miter/>
          </a:ln>
        </p:spPr>
      </p:cxnSp>
      <p:sp>
        <p:nvSpPr>
          <p:cNvPr id="9" name="矩形 8"/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3">
                <a:lumMod val="20000"/>
                <a:lumOff val="80000"/>
              </a:schemeClr>
            </a:solidFill>
            <a:prstDash val="solid"/>
            <a:miter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miter/>
          </a:ln>
        </p:spPr>
      </p:cxnSp>
      <p:sp>
        <p:nvSpPr>
          <p:cNvPr id="9" name="矩形 8"/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3">
                <a:lumMod val="20000"/>
                <a:lumOff val="80000"/>
              </a:schemeClr>
            </a:solidFill>
            <a:prstDash val="solid"/>
            <a:miter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just"/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任意多边形: 形状 39"/>
          <p:cNvSpPr/>
          <p:nvPr/>
        </p:nvSpPr>
        <p:spPr>
          <a:xfrm>
            <a:off x="221886" y="0"/>
            <a:ext cx="7536857" cy="6858000"/>
          </a:xfrm>
          <a:custGeom>
            <a:avLst/>
            <a:gdLst/>
            <a:ahLst/>
            <a:cxnLst/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srgbClr val="000000">
                <a:alpha val="11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9" name="任意多边形: 形状 39"/>
          <p:cNvSpPr/>
          <p:nvPr/>
        </p:nvSpPr>
        <p:spPr>
          <a:xfrm>
            <a:off x="189674" y="0"/>
            <a:ext cx="7536857" cy="6858000"/>
          </a:xfrm>
          <a:custGeom>
            <a:avLst/>
            <a:gdLst/>
            <a:ahLst/>
            <a:cxnLst/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/>
            <a:ahLst/>
            <a:cxnLst/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srgbClr val="000000">
                <a:alpha val="7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/>
            <a:ahLst/>
            <a:cxnLst/>
            <a:rect l="l" t="t" r="r" b="b"/>
            <a:pathLst>
              <a:path w="6489382" h="193259">
                <a:moveTo>
                  <a:pt x="6489382" y="193259"/>
                </a:moveTo>
                <a:lnTo>
                  <a:pt x="517172" y="193259"/>
                </a:lnTo>
                <a:lnTo>
                  <a:pt x="234987" y="0"/>
                </a:lnTo>
                <a:cubicBezTo>
                  <a:pt x="235790" y="65213"/>
                  <a:pt x="231774" y="128046"/>
                  <a:pt x="232577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>
              <a:lnSpc>
                <a:spcPct val="100000"/>
              </a:lnSpc>
              <a:defRPr lang="zh-CN" sz="3600" b="1" spc="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lang="zh-CN"/>
              <a:t>请在此输入标题</a:t>
            </a:r>
            <a:br>
              <a:rPr lang="zh-CN"/>
            </a:br>
            <a:r>
              <a:rPr lang="zh-CN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lvl="0" indent="0">
              <a:buNone/>
              <a:defRPr lang="zh-CN" sz="12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228600" lvl="0" indent="-228600"/>
            <a:r>
              <a:rPr lang="zh-CN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	</a:t>
            </a:r>
            <a:r>
              <a:rPr lang="zh-CN"/>
              <a:t>答辩学生： 芃苇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b="1" i="0" spc="100">
                <a:solidFill>
                  <a:schemeClr val="accent3"/>
                </a:solidFill>
                <a:latin typeface="微软雅黑" panose="020B0503020204020204" charset="-122"/>
              </a:rPr>
              <a:t>◀ BIT</a:t>
            </a:r>
            <a:r>
              <a:rPr lang="en-US" sz="2400" b="1" i="0" spc="100" baseline="0">
                <a:solidFill>
                  <a:schemeClr val="accent3"/>
                </a:solidFill>
                <a:latin typeface="微软雅黑" panose="020B0503020204020204" charset="-122"/>
              </a:rPr>
              <a:t> </a:t>
            </a:r>
            <a:r>
              <a:rPr lang="en-US" sz="2400" b="1" i="0" spc="100">
                <a:solidFill>
                  <a:schemeClr val="accent3"/>
                </a:solidFill>
                <a:latin typeface="微软雅黑" panose="020B0503020204020204" charset="-122"/>
              </a:rPr>
              <a:t>▶</a:t>
            </a:r>
            <a:endParaRPr lang="zh-CN" sz="2400" b="1" i="0" spc="1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40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7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4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5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3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4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1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sz="7200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58800" sx="102000" sy="102000" algn="ctr" rotWithShape="0">
              <a:srgbClr val="000000">
                <a:alpha val="20000"/>
              </a:srgbClr>
            </a:outerShdw>
          </a:effectLst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0" spc="0" baseline="0">
              <a:ln>
                <a:noFill/>
              </a:ln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/>
        </p:nvGrpSpPr>
        <p:grpSpPr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>
              <a:lvl1pPr lvl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lvl="1" indent="-28575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lvl="2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lvl="3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lvl="4" indent="-22860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lvl="5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lvl="6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lvl="7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lvl="8" indent="-22860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  <a:prstDash val="solid"/>
            <a:miter/>
          </a:ln>
        </p:spPr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F0176B29-05C4-48E1-83F6-A439D4A4EC63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48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5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2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3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4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1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2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9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55E47906-9112-4ACD-B842-8EFD7C75D73A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FF3CF6B6-6E35-4CB2-B17A-909CFE51DADE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48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5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2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3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4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1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2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9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/>
              <a:ahLst/>
              <a:cxnLst/>
              <a:rect l="l" t="t" r="r" b="b"/>
              <a:pathLst>
                <a:path w="559928" h="699303">
                  <a:moveTo>
                    <a:pt x="0" y="0"/>
                  </a:moveTo>
                  <a:lnTo>
                    <a:pt x="559928" y="0"/>
                  </a:lnTo>
                  <a:lnTo>
                    <a:pt x="321932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86" name="任意多边形: 形状 57"/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/>
              <a:ahLst/>
              <a:cxnLst/>
              <a:rect l="l" t="t" r="r" b="b"/>
              <a:pathLst>
                <a:path w="96622" h="221903">
                  <a:moveTo>
                    <a:pt x="75521" y="0"/>
                  </a:moveTo>
                  <a:lnTo>
                    <a:pt x="96622" y="0"/>
                  </a:lnTo>
                  <a:lnTo>
                    <a:pt x="21101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60F25E2A-3256-4A15-946E-8C6A296DFFAA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/>
            <a:ahLst/>
            <a:cxnLst/>
            <a:rect l="l" t="t" r="r" b="b"/>
            <a:pathLst>
              <a:path w="2789025" h="573228">
                <a:moveTo>
                  <a:pt x="138577" y="0"/>
                </a:moveTo>
                <a:lnTo>
                  <a:pt x="2789025" y="0"/>
                </a:lnTo>
                <a:lnTo>
                  <a:pt x="2789025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63B8FAE0-C7A8-461D-9CDF-0C0645C6AD24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88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5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2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3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4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1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2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cxnSp>
        <p:nvCxnSpPr>
          <p:cNvPr id="96" name="直接连接符 95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/>
            <a:ahLst/>
            <a:cxnLst/>
            <a:rect l="l" t="t" r="r" b="b"/>
            <a:pathLst>
              <a:path w="2789025" h="573228">
                <a:moveTo>
                  <a:pt x="138577" y="0"/>
                </a:moveTo>
                <a:lnTo>
                  <a:pt x="2789025" y="0"/>
                </a:lnTo>
                <a:lnTo>
                  <a:pt x="2789025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C8822DAC-2754-4D86-B8F0-F5A9B8DD74D4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miter/>
          </a:ln>
        </p:spPr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  <a:prstDash val="solid"/>
            <a:miter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14D9CE79-4F3F-4AD6-A3C0-8AD70F4C1CDF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miter/>
          </a:ln>
        </p:spPr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B4FE5208-9D34-4C4F-92CA-C0D0D93FFDE3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/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3" name="PA-矩形 7"/>
          <p:cNvSpPr/>
          <p:nvPr/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srgbClr val="000000">
                <a:alpha val="22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/>
            <a:ahLst/>
            <a:cxnLst/>
            <a:rect l="l" t="t" r="r" b="b"/>
            <a:pathLst>
              <a:path w="6236023" h="193259">
                <a:moveTo>
                  <a:pt x="6236023" y="193259"/>
                </a:moveTo>
                <a:lnTo>
                  <a:pt x="496980" y="193259"/>
                </a:lnTo>
                <a:lnTo>
                  <a:pt x="225812" y="0"/>
                </a:lnTo>
                <a:cubicBezTo>
                  <a:pt x="226584" y="65213"/>
                  <a:pt x="222725" y="128046"/>
                  <a:pt x="223497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>
              <a:lnSpc>
                <a:spcPct val="100000"/>
              </a:lnSpc>
              <a:defRPr lang="zh-CN" sz="3600" b="1" spc="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lang="zh-CN"/>
              <a:t>请在此输入标题</a:t>
            </a:r>
            <a:br>
              <a:rPr lang="zh-CN"/>
            </a:br>
            <a:r>
              <a:rPr lang="zh-CN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lvl="0" indent="0">
              <a:buNone/>
              <a:defRPr lang="zh-CN" sz="12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228600" lvl="0" indent="-228600"/>
            <a:r>
              <a:rPr lang="zh-CN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	</a:t>
            </a:r>
            <a:r>
              <a:rPr lang="zh-CN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C77A3127-664E-45A6-AF53-2B6AC1D2A81C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48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5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2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53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4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1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42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9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9" name="梯形 58"/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60" name="梯形 59"/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3C389768-D78F-49DA-8B7A-E054567C9A68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000000">
                <a:alpha val="15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15346BBE-D590-4DC5-946F-81B8D3071508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4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1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8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0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7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8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5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B4CCF1D8-8DCC-483B-AECA-19080B908DD6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000000">
                <a:alpha val="15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000000">
                <a:alpha val="15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AE7AB9B9-87E4-4AA7-B3CD-EAF9A9EED2C3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4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1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8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0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7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18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15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25400" dir="5400000" sx="102000" sy="102000" algn="t" rotWithShape="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633CDA3F-EA4F-4707-BDC2-1F7A564E9726}" type="slidenum">
              <a:rPr lang="en-US" altLang="zh-CN" sz="160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000000">
                <a:alpha val="15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  <a:miter/>
          </a:ln>
          <a:effectLst>
            <a:outerShdw blurRad="127000" dist="38100" dir="5400000" algn="t" rotWithShape="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 lvl="0">
              <a:defRPr lang="zh-CN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27068080-A84D-4C4E-B8AA-901C5734912E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9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3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4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5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2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3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0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prstDash val="solid"/>
            <a:miter/>
          </a:ln>
          <a:effectLst>
            <a:outerShdw blurRad="127000" dist="38100" dir="5400000" algn="t" rotWithShape="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 lvl="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pPr algn="ctr"/>
            <a:fld id="{80EEE1DA-01D3-489D-8BFF-BE61584B3AB9}" type="slidenum">
              <a:rPr lang="en-US" altLang="zh-CN" sz="160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sz="160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9" name="任意多边形: 形状 118"/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/>
            <a:ahLst/>
            <a:cxnLst/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6" name="任意多边形: 形状 105"/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/>
            <a:ahLst/>
            <a:cxnLst/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8" name="任意多边形: 形状 117"/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/>
            <a:ahLst/>
            <a:cxnLst/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9" name="任意多边形: 形状 83"/>
          <p:cNvSpPr/>
          <p:nvPr/>
        </p:nvSpPr>
        <p:spPr>
          <a:xfrm>
            <a:off x="-1" y="2998308"/>
            <a:ext cx="12191999" cy="3656014"/>
          </a:xfrm>
          <a:custGeom>
            <a:avLst/>
            <a:gdLst/>
            <a:ahLst/>
            <a:cxnLst/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50" name="任意多边形: 形状 83"/>
          <p:cNvSpPr/>
          <p:nvPr/>
        </p:nvSpPr>
        <p:spPr>
          <a:xfrm>
            <a:off x="-2" y="3019587"/>
            <a:ext cx="12191999" cy="3656014"/>
          </a:xfrm>
          <a:custGeom>
            <a:avLst/>
            <a:gdLst/>
            <a:ahLst/>
            <a:cxnLst/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02" name="任意多边形: 形状 101"/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/>
            <a:ahLst/>
            <a:cxnLst/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/>
            <a:ahLst/>
            <a:cxnLst/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 algn="ctr">
              <a:lnSpc>
                <a:spcPct val="100000"/>
              </a:lnSpc>
              <a:defRPr lang="zh-CN" sz="4000" b="1" spc="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/>
            <a:r>
              <a:rPr lang="zh-CN"/>
              <a:t>北京理工大学</a:t>
            </a:r>
            <a:br>
              <a:rPr lang="zh-CN"/>
            </a:br>
            <a:r>
              <a:rPr lang="zh-CN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 algn="ctr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	</a:t>
            </a:r>
            <a:r>
              <a:rPr lang="zh-CN"/>
              <a:t>答辩学生： 芃苇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>
            <a:spAutoFit/>
          </a:bodyPr>
          <a:lstStyle/>
          <a:p>
            <a:pPr marL="0" lvl="0" indent="0" algn="l" defTabSz="9144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 b="1" i="0" spc="1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en-US" sz="1400" b="0" i="0" spc="100" baseline="0">
                <a:solidFill>
                  <a:schemeClr val="accent3"/>
                </a:solidFill>
                <a:latin typeface="微软雅黑" panose="020B0503020204020204" charset="-122"/>
              </a:rPr>
              <a:t> </a:t>
            </a:r>
            <a:r>
              <a:rPr lang="en-US" sz="1400" b="1" i="0" spc="100" baseline="0">
                <a:solidFill>
                  <a:schemeClr val="accent3"/>
                </a:solidFill>
                <a:latin typeface="微软雅黑" panose="020B0503020204020204" charset="-122"/>
              </a:rPr>
              <a:t>|</a:t>
            </a:r>
            <a:r>
              <a:rPr lang="en-US" sz="1400" b="0" i="0" spc="100" baseline="0">
                <a:solidFill>
                  <a:schemeClr val="accent3"/>
                </a:solidFill>
                <a:latin typeface="微软雅黑" panose="020B0503020204020204" charset="-122"/>
              </a:rPr>
              <a:t> </a:t>
            </a:r>
            <a:r>
              <a:rPr lang="en-US" sz="1400" b="1" i="0" spc="100" baseline="0">
                <a:solidFill>
                  <a:schemeClr val="accent3"/>
                </a:solidFill>
                <a:latin typeface="微软雅黑" panose="020B0503020204020204" charset="-122"/>
              </a:rPr>
              <a:t>SINCE 1940</a:t>
            </a:r>
            <a:endParaRPr lang="zh-CN" sz="1400" b="1" i="0" spc="100">
              <a:solidFill>
                <a:schemeClr val="accent3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90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7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4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95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86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61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62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59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PA-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任意多边形: 形状 19"/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/>
            <a:ahLst/>
            <a:cxnLst/>
            <a:rect l="l" t="t" r="r" b="b"/>
            <a:pathLst>
              <a:path w="3307830" h="2335892">
                <a:moveTo>
                  <a:pt x="0" y="2335892"/>
                </a:moveTo>
                <a:lnTo>
                  <a:pt x="0" y="1702652"/>
                </a:lnTo>
                <a:lnTo>
                  <a:pt x="0" y="1680279"/>
                </a:lnTo>
                <a:lnTo>
                  <a:pt x="0" y="0"/>
                </a:lnTo>
                <a:lnTo>
                  <a:pt x="1658752" y="1210580"/>
                </a:lnTo>
                <a:lnTo>
                  <a:pt x="3307830" y="0"/>
                </a:lnTo>
                <a:lnTo>
                  <a:pt x="3307830" y="1680279"/>
                </a:lnTo>
                <a:lnTo>
                  <a:pt x="3307830" y="1702652"/>
                </a:lnTo>
                <a:lnTo>
                  <a:pt x="3307830" y="2335892"/>
                </a:lnTo>
              </a:path>
            </a:pathLst>
          </a:custGeom>
          <a:noFill/>
          <a:ln w="5715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矩形 3"/>
          <p:cNvSpPr/>
          <p:nvPr/>
        </p:nvSpPr>
        <p:spPr>
          <a:xfrm>
            <a:off x="4442085" y="1015093"/>
            <a:ext cx="3307830" cy="1428368"/>
          </a:xfrm>
          <a:custGeom>
            <a:avLst/>
            <a:gdLst/>
            <a:ahLst/>
            <a:cxnLst/>
            <a:rect l="l" t="t" r="r" b="b"/>
            <a:pathLst>
              <a:path w="3307830" h="1428368">
                <a:moveTo>
                  <a:pt x="0" y="1428368"/>
                </a:moveTo>
                <a:lnTo>
                  <a:pt x="0" y="0"/>
                </a:lnTo>
                <a:lnTo>
                  <a:pt x="3307830" y="0"/>
                </a:lnTo>
                <a:lnTo>
                  <a:pt x="3307830" y="1428368"/>
                </a:lnTo>
              </a:path>
            </a:pathLst>
          </a:custGeom>
          <a:noFill/>
          <a:ln w="57150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numCol="1" spcCol="0" anchor="ctr" anchorCtr="0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10000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1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5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2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10000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1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5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2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  <a:lumMod val="10000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>
              <a:xfrm>
                <a:off x="11868131" y="2285206"/>
                <a:ext cx="534988" cy="603250"/>
              </a:xfrm>
              <a:custGeom>
                <a:avLst/>
                <a:gdLst/>
                <a:ahLst/>
                <a:cxnLst/>
                <a:rect l="0" t="0" r="r" b="b"/>
                <a:pathLst>
                  <a:path w="534988" h="603250">
                    <a:moveTo>
                      <a:pt x="119837" y="140192"/>
                    </a:moveTo>
                    <a:cubicBezTo>
                      <a:pt x="149797" y="123199"/>
                      <a:pt x="175476" y="106206"/>
                      <a:pt x="175476" y="67972"/>
                    </a:cubicBezTo>
                    <a:cubicBezTo>
                      <a:pt x="175476" y="55227"/>
                      <a:pt x="184036" y="38234"/>
                      <a:pt x="188316" y="25489"/>
                    </a:cubicBezTo>
                    <a:cubicBezTo>
                      <a:pt x="192596" y="21241"/>
                      <a:pt x="205435" y="12745"/>
                      <a:pt x="209715" y="12745"/>
                    </a:cubicBezTo>
                    <a:cubicBezTo>
                      <a:pt x="231115" y="16993"/>
                      <a:pt x="252514" y="38234"/>
                      <a:pt x="252514" y="63724"/>
                    </a:cubicBezTo>
                    <a:cubicBezTo>
                      <a:pt x="252514" y="76468"/>
                      <a:pt x="256794" y="80717"/>
                      <a:pt x="265354" y="84965"/>
                    </a:cubicBezTo>
                    <a:cubicBezTo>
                      <a:pt x="278194" y="93461"/>
                      <a:pt x="291033" y="106206"/>
                      <a:pt x="295313" y="118951"/>
                    </a:cubicBezTo>
                    <a:cubicBezTo>
                      <a:pt x="303873" y="135944"/>
                      <a:pt x="291033" y="144440"/>
                      <a:pt x="273914" y="140192"/>
                    </a:cubicBezTo>
                    <a:cubicBezTo>
                      <a:pt x="265354" y="135944"/>
                      <a:pt x="256794" y="131695"/>
                      <a:pt x="243955" y="127447"/>
                    </a:cubicBezTo>
                    <a:cubicBezTo>
                      <a:pt x="226835" y="118951"/>
                      <a:pt x="218275" y="123199"/>
                      <a:pt x="213995" y="144440"/>
                    </a:cubicBezTo>
                    <a:cubicBezTo>
                      <a:pt x="205435" y="191171"/>
                      <a:pt x="196876" y="237901"/>
                      <a:pt x="222555" y="280384"/>
                    </a:cubicBezTo>
                    <a:cubicBezTo>
                      <a:pt x="231115" y="271887"/>
                      <a:pt x="239675" y="263391"/>
                      <a:pt x="248234" y="246398"/>
                    </a:cubicBezTo>
                    <a:cubicBezTo>
                      <a:pt x="261074" y="263391"/>
                      <a:pt x="269634" y="276136"/>
                      <a:pt x="278194" y="293129"/>
                    </a:cubicBezTo>
                    <a:cubicBezTo>
                      <a:pt x="291033" y="280384"/>
                      <a:pt x="308153" y="263391"/>
                      <a:pt x="320993" y="250646"/>
                    </a:cubicBezTo>
                    <a:cubicBezTo>
                      <a:pt x="325273" y="246398"/>
                      <a:pt x="320993" y="237901"/>
                      <a:pt x="320993" y="233653"/>
                    </a:cubicBezTo>
                    <a:cubicBezTo>
                      <a:pt x="316713" y="225157"/>
                      <a:pt x="303873" y="216660"/>
                      <a:pt x="303873" y="212412"/>
                    </a:cubicBezTo>
                    <a:cubicBezTo>
                      <a:pt x="308153" y="199667"/>
                      <a:pt x="320993" y="195419"/>
                      <a:pt x="333833" y="199667"/>
                    </a:cubicBezTo>
                    <a:cubicBezTo>
                      <a:pt x="338112" y="199667"/>
                      <a:pt x="342392" y="199667"/>
                      <a:pt x="346672" y="199667"/>
                    </a:cubicBezTo>
                    <a:cubicBezTo>
                      <a:pt x="346672" y="186923"/>
                      <a:pt x="350952" y="169930"/>
                      <a:pt x="355232" y="148688"/>
                    </a:cubicBezTo>
                    <a:cubicBezTo>
                      <a:pt x="325273" y="161433"/>
                      <a:pt x="303873" y="169930"/>
                      <a:pt x="278194" y="178426"/>
                    </a:cubicBezTo>
                    <a:cubicBezTo>
                      <a:pt x="261074" y="186923"/>
                      <a:pt x="256794" y="186923"/>
                      <a:pt x="243955" y="169930"/>
                    </a:cubicBezTo>
                    <a:cubicBezTo>
                      <a:pt x="252514" y="165681"/>
                      <a:pt x="261074" y="161433"/>
                      <a:pt x="269634" y="157185"/>
                    </a:cubicBezTo>
                    <a:cubicBezTo>
                      <a:pt x="295313" y="148688"/>
                      <a:pt x="320993" y="140192"/>
                      <a:pt x="346672" y="127447"/>
                    </a:cubicBezTo>
                    <a:cubicBezTo>
                      <a:pt x="355232" y="127447"/>
                      <a:pt x="359512" y="118951"/>
                      <a:pt x="363792" y="114702"/>
                    </a:cubicBezTo>
                    <a:cubicBezTo>
                      <a:pt x="372352" y="89213"/>
                      <a:pt x="376632" y="59475"/>
                      <a:pt x="385191" y="33986"/>
                    </a:cubicBezTo>
                    <a:cubicBezTo>
                      <a:pt x="385191" y="25489"/>
                      <a:pt x="393751" y="12745"/>
                      <a:pt x="398031" y="8496"/>
                    </a:cubicBezTo>
                    <a:cubicBezTo>
                      <a:pt x="402311" y="0"/>
                      <a:pt x="410871" y="0"/>
                      <a:pt x="419431" y="0"/>
                    </a:cubicBezTo>
                    <a:cubicBezTo>
                      <a:pt x="419431" y="4248"/>
                      <a:pt x="423710" y="16993"/>
                      <a:pt x="423710" y="21241"/>
                    </a:cubicBezTo>
                    <a:cubicBezTo>
                      <a:pt x="398031" y="50979"/>
                      <a:pt x="402311" y="84965"/>
                      <a:pt x="393751" y="118951"/>
                    </a:cubicBezTo>
                    <a:cubicBezTo>
                      <a:pt x="419431" y="131695"/>
                      <a:pt x="449390" y="106206"/>
                      <a:pt x="475069" y="127447"/>
                    </a:cubicBezTo>
                    <a:cubicBezTo>
                      <a:pt x="466510" y="140192"/>
                      <a:pt x="457950" y="152937"/>
                      <a:pt x="440830" y="148688"/>
                    </a:cubicBezTo>
                    <a:cubicBezTo>
                      <a:pt x="440830" y="144440"/>
                      <a:pt x="436550" y="144440"/>
                      <a:pt x="436550" y="144440"/>
                    </a:cubicBezTo>
                    <a:cubicBezTo>
                      <a:pt x="393751" y="144440"/>
                      <a:pt x="376632" y="165681"/>
                      <a:pt x="385191" y="208164"/>
                    </a:cubicBezTo>
                    <a:cubicBezTo>
                      <a:pt x="389471" y="220908"/>
                      <a:pt x="398031" y="233653"/>
                      <a:pt x="406591" y="250646"/>
                    </a:cubicBezTo>
                    <a:cubicBezTo>
                      <a:pt x="423710" y="250646"/>
                      <a:pt x="445110" y="246398"/>
                      <a:pt x="466510" y="242150"/>
                    </a:cubicBezTo>
                    <a:cubicBezTo>
                      <a:pt x="487909" y="237901"/>
                      <a:pt x="509309" y="246398"/>
                      <a:pt x="526428" y="259143"/>
                    </a:cubicBezTo>
                    <a:cubicBezTo>
                      <a:pt x="534988" y="267639"/>
                      <a:pt x="534988" y="280384"/>
                      <a:pt x="522148" y="284632"/>
                    </a:cubicBezTo>
                    <a:cubicBezTo>
                      <a:pt x="505029" y="293129"/>
                      <a:pt x="487909" y="301625"/>
                      <a:pt x="470789" y="301625"/>
                    </a:cubicBezTo>
                    <a:cubicBezTo>
                      <a:pt x="440830" y="297377"/>
                      <a:pt x="423710" y="318618"/>
                      <a:pt x="406591" y="335611"/>
                    </a:cubicBezTo>
                    <a:cubicBezTo>
                      <a:pt x="419431" y="339859"/>
                      <a:pt x="436550" y="339859"/>
                      <a:pt x="445110" y="348356"/>
                    </a:cubicBezTo>
                    <a:cubicBezTo>
                      <a:pt x="453670" y="352604"/>
                      <a:pt x="462230" y="365349"/>
                      <a:pt x="466510" y="373845"/>
                    </a:cubicBezTo>
                    <a:cubicBezTo>
                      <a:pt x="470789" y="441817"/>
                      <a:pt x="475069" y="505540"/>
                      <a:pt x="479349" y="569264"/>
                    </a:cubicBezTo>
                    <a:cubicBezTo>
                      <a:pt x="479349" y="582009"/>
                      <a:pt x="470789" y="594754"/>
                      <a:pt x="470789" y="603250"/>
                    </a:cubicBezTo>
                    <a:cubicBezTo>
                      <a:pt x="457950" y="599002"/>
                      <a:pt x="445110" y="599002"/>
                      <a:pt x="436550" y="594754"/>
                    </a:cubicBezTo>
                    <a:cubicBezTo>
                      <a:pt x="415151" y="577761"/>
                      <a:pt x="398031" y="556519"/>
                      <a:pt x="385191" y="539526"/>
                    </a:cubicBezTo>
                    <a:cubicBezTo>
                      <a:pt x="380911" y="535278"/>
                      <a:pt x="380911" y="526782"/>
                      <a:pt x="380911" y="522533"/>
                    </a:cubicBezTo>
                    <a:cubicBezTo>
                      <a:pt x="393751" y="531030"/>
                      <a:pt x="410871" y="539526"/>
                      <a:pt x="427990" y="552271"/>
                    </a:cubicBezTo>
                    <a:cubicBezTo>
                      <a:pt x="427990" y="548023"/>
                      <a:pt x="432270" y="548023"/>
                      <a:pt x="432270" y="543775"/>
                    </a:cubicBezTo>
                    <a:cubicBezTo>
                      <a:pt x="432270" y="514037"/>
                      <a:pt x="432270" y="480051"/>
                      <a:pt x="432270" y="446065"/>
                    </a:cubicBezTo>
                    <a:cubicBezTo>
                      <a:pt x="432270" y="429072"/>
                      <a:pt x="432270" y="407831"/>
                      <a:pt x="432270" y="390838"/>
                    </a:cubicBezTo>
                    <a:cubicBezTo>
                      <a:pt x="423710" y="361100"/>
                      <a:pt x="410871" y="356852"/>
                      <a:pt x="385191" y="382342"/>
                    </a:cubicBezTo>
                    <a:cubicBezTo>
                      <a:pt x="393751" y="395086"/>
                      <a:pt x="415151" y="395086"/>
                      <a:pt x="415151" y="420576"/>
                    </a:cubicBezTo>
                    <a:cubicBezTo>
                      <a:pt x="402311" y="416327"/>
                      <a:pt x="389471" y="412079"/>
                      <a:pt x="376632" y="407831"/>
                    </a:cubicBezTo>
                    <a:cubicBezTo>
                      <a:pt x="359512" y="424824"/>
                      <a:pt x="359512" y="429072"/>
                      <a:pt x="385191" y="437569"/>
                    </a:cubicBezTo>
                    <a:cubicBezTo>
                      <a:pt x="406591" y="450313"/>
                      <a:pt x="419431" y="471555"/>
                      <a:pt x="410871" y="475803"/>
                    </a:cubicBezTo>
                    <a:cubicBezTo>
                      <a:pt x="393751" y="488548"/>
                      <a:pt x="380911" y="475803"/>
                      <a:pt x="368072" y="467306"/>
                    </a:cubicBezTo>
                    <a:cubicBezTo>
                      <a:pt x="363792" y="467306"/>
                      <a:pt x="359512" y="463058"/>
                      <a:pt x="355232" y="458810"/>
                    </a:cubicBezTo>
                    <a:cubicBezTo>
                      <a:pt x="350952" y="475803"/>
                      <a:pt x="350952" y="492796"/>
                      <a:pt x="346672" y="509789"/>
                    </a:cubicBezTo>
                    <a:cubicBezTo>
                      <a:pt x="316713" y="501292"/>
                      <a:pt x="308153" y="484299"/>
                      <a:pt x="312433" y="458810"/>
                    </a:cubicBezTo>
                    <a:cubicBezTo>
                      <a:pt x="325273" y="403583"/>
                      <a:pt x="346672" y="352604"/>
                      <a:pt x="376632" y="301625"/>
                    </a:cubicBezTo>
                    <a:cubicBezTo>
                      <a:pt x="359512" y="314370"/>
                      <a:pt x="342392" y="322866"/>
                      <a:pt x="325273" y="331363"/>
                    </a:cubicBezTo>
                    <a:cubicBezTo>
                      <a:pt x="303873" y="344107"/>
                      <a:pt x="278194" y="356852"/>
                      <a:pt x="256794" y="369597"/>
                    </a:cubicBezTo>
                    <a:cubicBezTo>
                      <a:pt x="256794" y="369597"/>
                      <a:pt x="256794" y="369597"/>
                      <a:pt x="252514" y="369597"/>
                    </a:cubicBezTo>
                    <a:cubicBezTo>
                      <a:pt x="243955" y="373845"/>
                      <a:pt x="231115" y="373845"/>
                      <a:pt x="226835" y="378093"/>
                    </a:cubicBezTo>
                    <a:cubicBezTo>
                      <a:pt x="218275" y="395086"/>
                      <a:pt x="209715" y="412079"/>
                      <a:pt x="209715" y="429072"/>
                    </a:cubicBezTo>
                    <a:cubicBezTo>
                      <a:pt x="209715" y="467306"/>
                      <a:pt x="213995" y="505540"/>
                      <a:pt x="218275" y="543775"/>
                    </a:cubicBezTo>
                    <a:cubicBezTo>
                      <a:pt x="218275" y="556519"/>
                      <a:pt x="218275" y="569264"/>
                      <a:pt x="218275" y="582009"/>
                    </a:cubicBezTo>
                    <a:cubicBezTo>
                      <a:pt x="205435" y="577761"/>
                      <a:pt x="192596" y="577761"/>
                      <a:pt x="184036" y="569264"/>
                    </a:cubicBezTo>
                    <a:cubicBezTo>
                      <a:pt x="171196" y="560768"/>
                      <a:pt x="158356" y="552271"/>
                      <a:pt x="162636" y="531030"/>
                    </a:cubicBezTo>
                    <a:cubicBezTo>
                      <a:pt x="171196" y="505540"/>
                      <a:pt x="166916" y="480051"/>
                      <a:pt x="166916" y="454562"/>
                    </a:cubicBezTo>
                    <a:cubicBezTo>
                      <a:pt x="162636" y="454562"/>
                      <a:pt x="162636" y="454562"/>
                      <a:pt x="158356" y="450313"/>
                    </a:cubicBezTo>
                    <a:cubicBezTo>
                      <a:pt x="154077" y="463058"/>
                      <a:pt x="145517" y="471555"/>
                      <a:pt x="141237" y="484299"/>
                    </a:cubicBezTo>
                    <a:cubicBezTo>
                      <a:pt x="128397" y="509789"/>
                      <a:pt x="106998" y="518285"/>
                      <a:pt x="89878" y="509789"/>
                    </a:cubicBezTo>
                    <a:cubicBezTo>
                      <a:pt x="68478" y="501292"/>
                      <a:pt x="64199" y="480051"/>
                      <a:pt x="72758" y="458810"/>
                    </a:cubicBezTo>
                    <a:cubicBezTo>
                      <a:pt x="85598" y="420576"/>
                      <a:pt x="98438" y="386590"/>
                      <a:pt x="111278" y="344107"/>
                    </a:cubicBezTo>
                    <a:cubicBezTo>
                      <a:pt x="81318" y="382342"/>
                      <a:pt x="51359" y="361100"/>
                      <a:pt x="21400" y="344107"/>
                    </a:cubicBezTo>
                    <a:cubicBezTo>
                      <a:pt x="0" y="335611"/>
                      <a:pt x="0" y="322866"/>
                      <a:pt x="21400" y="310121"/>
                    </a:cubicBezTo>
                    <a:cubicBezTo>
                      <a:pt x="64199" y="288880"/>
                      <a:pt x="106998" y="263391"/>
                      <a:pt x="145517" y="237901"/>
                    </a:cubicBezTo>
                    <a:cubicBezTo>
                      <a:pt x="149797" y="233653"/>
                      <a:pt x="158356" y="229405"/>
                      <a:pt x="158356" y="220908"/>
                    </a:cubicBezTo>
                    <a:cubicBezTo>
                      <a:pt x="162636" y="195419"/>
                      <a:pt x="162636" y="165681"/>
                      <a:pt x="162636" y="140192"/>
                    </a:cubicBezTo>
                    <a:cubicBezTo>
                      <a:pt x="162636" y="135944"/>
                      <a:pt x="162636" y="135944"/>
                      <a:pt x="158356" y="135944"/>
                    </a:cubicBezTo>
                    <a:cubicBezTo>
                      <a:pt x="136957" y="169930"/>
                      <a:pt x="115557" y="203915"/>
                      <a:pt x="94158" y="233653"/>
                    </a:cubicBezTo>
                    <a:cubicBezTo>
                      <a:pt x="94158" y="237901"/>
                      <a:pt x="94158" y="237901"/>
                      <a:pt x="98438" y="242150"/>
                    </a:cubicBezTo>
                    <a:cubicBezTo>
                      <a:pt x="85598" y="237901"/>
                      <a:pt x="72758" y="237901"/>
                      <a:pt x="59919" y="233653"/>
                    </a:cubicBezTo>
                    <a:cubicBezTo>
                      <a:pt x="38519" y="225157"/>
                      <a:pt x="29959" y="208164"/>
                      <a:pt x="38519" y="186923"/>
                    </a:cubicBezTo>
                    <a:cubicBezTo>
                      <a:pt x="42799" y="178426"/>
                      <a:pt x="42799" y="165681"/>
                      <a:pt x="47079" y="152937"/>
                    </a:cubicBezTo>
                    <a:cubicBezTo>
                      <a:pt x="55639" y="118951"/>
                      <a:pt x="77038" y="97710"/>
                      <a:pt x="111278" y="84965"/>
                    </a:cubicBezTo>
                    <a:cubicBezTo>
                      <a:pt x="115557" y="80717"/>
                      <a:pt x="128397" y="84965"/>
                      <a:pt x="136957" y="93461"/>
                    </a:cubicBezTo>
                    <a:cubicBezTo>
                      <a:pt x="145517" y="97710"/>
                      <a:pt x="136957" y="106206"/>
                      <a:pt x="132677" y="114702"/>
                    </a:cubicBezTo>
                    <a:cubicBezTo>
                      <a:pt x="124117" y="118951"/>
                      <a:pt x="124117" y="131695"/>
                      <a:pt x="119837" y="1401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31" name="Freeform 6"/>
              <p:cNvSpPr/>
              <p:nvPr/>
            </p:nvSpPr>
            <p:spPr>
              <a:xfrm>
                <a:off x="12756799" y="2388393"/>
                <a:ext cx="307975" cy="463550"/>
              </a:xfrm>
              <a:custGeom>
                <a:avLst/>
                <a:gdLst/>
                <a:ahLst/>
                <a:cxnLst/>
                <a:rect l="0" t="0" r="r" b="b"/>
                <a:pathLst>
                  <a:path w="307975" h="463550">
                    <a:moveTo>
                      <a:pt x="141155" y="323209"/>
                    </a:moveTo>
                    <a:cubicBezTo>
                      <a:pt x="158265" y="314704"/>
                      <a:pt x="171097" y="310451"/>
                      <a:pt x="188207" y="310451"/>
                    </a:cubicBezTo>
                    <a:cubicBezTo>
                      <a:pt x="209594" y="306198"/>
                      <a:pt x="230981" y="301945"/>
                      <a:pt x="252368" y="301945"/>
                    </a:cubicBezTo>
                    <a:cubicBezTo>
                      <a:pt x="282310" y="306198"/>
                      <a:pt x="307975" y="361484"/>
                      <a:pt x="295143" y="391253"/>
                    </a:cubicBezTo>
                    <a:cubicBezTo>
                      <a:pt x="290865" y="395506"/>
                      <a:pt x="286588" y="399759"/>
                      <a:pt x="282310" y="399759"/>
                    </a:cubicBezTo>
                    <a:cubicBezTo>
                      <a:pt x="256646" y="404011"/>
                      <a:pt x="230981" y="399759"/>
                      <a:pt x="209594" y="408264"/>
                    </a:cubicBezTo>
                    <a:cubicBezTo>
                      <a:pt x="179652" y="421022"/>
                      <a:pt x="149710" y="433781"/>
                      <a:pt x="119768" y="450792"/>
                    </a:cubicBezTo>
                    <a:cubicBezTo>
                      <a:pt x="102658" y="459297"/>
                      <a:pt x="89826" y="463550"/>
                      <a:pt x="68439" y="450792"/>
                    </a:cubicBezTo>
                    <a:cubicBezTo>
                      <a:pt x="29942" y="425275"/>
                      <a:pt x="12832" y="382748"/>
                      <a:pt x="4277" y="340220"/>
                    </a:cubicBezTo>
                    <a:cubicBezTo>
                      <a:pt x="0" y="331715"/>
                      <a:pt x="4277" y="323209"/>
                      <a:pt x="8555" y="314704"/>
                    </a:cubicBezTo>
                    <a:cubicBezTo>
                      <a:pt x="38497" y="255165"/>
                      <a:pt x="68439" y="191374"/>
                      <a:pt x="98381" y="131835"/>
                    </a:cubicBezTo>
                    <a:cubicBezTo>
                      <a:pt x="98381" y="127583"/>
                      <a:pt x="98381" y="119077"/>
                      <a:pt x="94103" y="110572"/>
                    </a:cubicBezTo>
                    <a:cubicBezTo>
                      <a:pt x="81271" y="97813"/>
                      <a:pt x="64161" y="85055"/>
                      <a:pt x="51329" y="68044"/>
                    </a:cubicBezTo>
                    <a:cubicBezTo>
                      <a:pt x="42774" y="55286"/>
                      <a:pt x="47052" y="46780"/>
                      <a:pt x="64161" y="42528"/>
                    </a:cubicBezTo>
                    <a:cubicBezTo>
                      <a:pt x="89826" y="38275"/>
                      <a:pt x="111213" y="29769"/>
                      <a:pt x="136878" y="21264"/>
                    </a:cubicBezTo>
                    <a:cubicBezTo>
                      <a:pt x="188207" y="0"/>
                      <a:pt x="243814" y="25517"/>
                      <a:pt x="256646" y="76550"/>
                    </a:cubicBezTo>
                    <a:cubicBezTo>
                      <a:pt x="260923" y="89308"/>
                      <a:pt x="256646" y="102066"/>
                      <a:pt x="252368" y="110572"/>
                    </a:cubicBezTo>
                    <a:cubicBezTo>
                      <a:pt x="243814" y="123330"/>
                      <a:pt x="230981" y="140341"/>
                      <a:pt x="222426" y="153099"/>
                    </a:cubicBezTo>
                    <a:cubicBezTo>
                      <a:pt x="196762" y="204132"/>
                      <a:pt x="171097" y="255165"/>
                      <a:pt x="145433" y="306198"/>
                    </a:cubicBezTo>
                    <a:cubicBezTo>
                      <a:pt x="145433" y="306198"/>
                      <a:pt x="145433" y="314704"/>
                      <a:pt x="141155" y="32320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>
                <a:xfrm>
                  <a:off x="5548313" y="2084388"/>
                  <a:ext cx="547688" cy="4460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7688" h="446088">
                      <a:moveTo>
                        <a:pt x="432160" y="246411"/>
                      </a:moveTo>
                      <a:cubicBezTo>
                        <a:pt x="402208" y="220920"/>
                        <a:pt x="346584" y="220920"/>
                        <a:pt x="316632" y="237914"/>
                      </a:cubicBezTo>
                      <a:cubicBezTo>
                        <a:pt x="312353" y="242162"/>
                        <a:pt x="299517" y="246411"/>
                        <a:pt x="290959" y="242162"/>
                      </a:cubicBezTo>
                      <a:cubicBezTo>
                        <a:pt x="265286" y="237914"/>
                        <a:pt x="243892" y="242162"/>
                        <a:pt x="218219" y="250659"/>
                      </a:cubicBezTo>
                      <a:cubicBezTo>
                        <a:pt x="196825" y="259156"/>
                        <a:pt x="175431" y="267653"/>
                        <a:pt x="154037" y="276150"/>
                      </a:cubicBezTo>
                      <a:cubicBezTo>
                        <a:pt x="136922" y="284647"/>
                        <a:pt x="124086" y="293144"/>
                        <a:pt x="119807" y="310137"/>
                      </a:cubicBezTo>
                      <a:cubicBezTo>
                        <a:pt x="102692" y="348373"/>
                        <a:pt x="85576" y="390858"/>
                        <a:pt x="68461" y="433343"/>
                      </a:cubicBezTo>
                      <a:cubicBezTo>
                        <a:pt x="68461" y="437591"/>
                        <a:pt x="59903" y="446088"/>
                        <a:pt x="55625" y="441840"/>
                      </a:cubicBezTo>
                      <a:cubicBezTo>
                        <a:pt x="38509" y="437591"/>
                        <a:pt x="21394" y="424846"/>
                        <a:pt x="4279" y="416349"/>
                      </a:cubicBezTo>
                      <a:cubicBezTo>
                        <a:pt x="0" y="412100"/>
                        <a:pt x="0" y="403603"/>
                        <a:pt x="0" y="395107"/>
                      </a:cubicBezTo>
                      <a:cubicBezTo>
                        <a:pt x="21394" y="348373"/>
                        <a:pt x="42788" y="301640"/>
                        <a:pt x="64182" y="254907"/>
                      </a:cubicBezTo>
                      <a:cubicBezTo>
                        <a:pt x="64182" y="250659"/>
                        <a:pt x="68461" y="250659"/>
                        <a:pt x="68461" y="246411"/>
                      </a:cubicBezTo>
                      <a:cubicBezTo>
                        <a:pt x="77019" y="237914"/>
                        <a:pt x="81297" y="220920"/>
                        <a:pt x="85576" y="220920"/>
                      </a:cubicBezTo>
                      <a:cubicBezTo>
                        <a:pt x="102692" y="220920"/>
                        <a:pt x="124086" y="220920"/>
                        <a:pt x="136922" y="229417"/>
                      </a:cubicBezTo>
                      <a:cubicBezTo>
                        <a:pt x="149758" y="233665"/>
                        <a:pt x="154037" y="237914"/>
                        <a:pt x="166874" y="233665"/>
                      </a:cubicBezTo>
                      <a:cubicBezTo>
                        <a:pt x="243892" y="212423"/>
                        <a:pt x="282402" y="157193"/>
                        <a:pt x="308075" y="89218"/>
                      </a:cubicBezTo>
                      <a:cubicBezTo>
                        <a:pt x="308075" y="84969"/>
                        <a:pt x="312353" y="76472"/>
                        <a:pt x="316632" y="67975"/>
                      </a:cubicBezTo>
                      <a:cubicBezTo>
                        <a:pt x="316632" y="59478"/>
                        <a:pt x="316632" y="55230"/>
                        <a:pt x="316632" y="46733"/>
                      </a:cubicBezTo>
                      <a:cubicBezTo>
                        <a:pt x="316632" y="46733"/>
                        <a:pt x="308075" y="42485"/>
                        <a:pt x="303796" y="46733"/>
                      </a:cubicBezTo>
                      <a:cubicBezTo>
                        <a:pt x="299517" y="50981"/>
                        <a:pt x="290959" y="55230"/>
                        <a:pt x="290959" y="63727"/>
                      </a:cubicBezTo>
                      <a:cubicBezTo>
                        <a:pt x="286680" y="72224"/>
                        <a:pt x="290959" y="80721"/>
                        <a:pt x="290959" y="89218"/>
                      </a:cubicBezTo>
                      <a:cubicBezTo>
                        <a:pt x="295238" y="118957"/>
                        <a:pt x="290959" y="127454"/>
                        <a:pt x="252450" y="123205"/>
                      </a:cubicBezTo>
                      <a:cubicBezTo>
                        <a:pt x="243892" y="123205"/>
                        <a:pt x="235335" y="118957"/>
                        <a:pt x="226777" y="114708"/>
                      </a:cubicBezTo>
                      <a:cubicBezTo>
                        <a:pt x="218219" y="110460"/>
                        <a:pt x="209662" y="106211"/>
                        <a:pt x="201104" y="101963"/>
                      </a:cubicBezTo>
                      <a:cubicBezTo>
                        <a:pt x="201104" y="114708"/>
                        <a:pt x="201104" y="123205"/>
                        <a:pt x="201104" y="135951"/>
                      </a:cubicBezTo>
                      <a:cubicBezTo>
                        <a:pt x="201104" y="140199"/>
                        <a:pt x="201104" y="140199"/>
                        <a:pt x="201104" y="144448"/>
                      </a:cubicBezTo>
                      <a:cubicBezTo>
                        <a:pt x="201104" y="161441"/>
                        <a:pt x="205383" y="182684"/>
                        <a:pt x="183989" y="191181"/>
                      </a:cubicBezTo>
                      <a:cubicBezTo>
                        <a:pt x="166874" y="195429"/>
                        <a:pt x="145480" y="186932"/>
                        <a:pt x="132643" y="165690"/>
                      </a:cubicBezTo>
                      <a:cubicBezTo>
                        <a:pt x="119807" y="144448"/>
                        <a:pt x="106970" y="123205"/>
                        <a:pt x="124086" y="97715"/>
                      </a:cubicBezTo>
                      <a:cubicBezTo>
                        <a:pt x="132643" y="84969"/>
                        <a:pt x="132643" y="72224"/>
                        <a:pt x="141201" y="59478"/>
                      </a:cubicBezTo>
                      <a:cubicBezTo>
                        <a:pt x="145480" y="50981"/>
                        <a:pt x="149758" y="38236"/>
                        <a:pt x="154037" y="38236"/>
                      </a:cubicBezTo>
                      <a:cubicBezTo>
                        <a:pt x="162595" y="42485"/>
                        <a:pt x="171153" y="46733"/>
                        <a:pt x="179710" y="55230"/>
                      </a:cubicBezTo>
                      <a:cubicBezTo>
                        <a:pt x="179710" y="55230"/>
                        <a:pt x="183989" y="63727"/>
                        <a:pt x="188268" y="67975"/>
                      </a:cubicBezTo>
                      <a:cubicBezTo>
                        <a:pt x="205383" y="55230"/>
                        <a:pt x="222498" y="46733"/>
                        <a:pt x="243892" y="59478"/>
                      </a:cubicBezTo>
                      <a:cubicBezTo>
                        <a:pt x="248171" y="63727"/>
                        <a:pt x="261008" y="55230"/>
                        <a:pt x="265286" y="46733"/>
                      </a:cubicBezTo>
                      <a:cubicBezTo>
                        <a:pt x="295238" y="21242"/>
                        <a:pt x="320911" y="0"/>
                        <a:pt x="359420" y="0"/>
                      </a:cubicBezTo>
                      <a:cubicBezTo>
                        <a:pt x="380814" y="0"/>
                        <a:pt x="397930" y="8497"/>
                        <a:pt x="410766" y="29739"/>
                      </a:cubicBezTo>
                      <a:cubicBezTo>
                        <a:pt x="423602" y="46733"/>
                        <a:pt x="419324" y="63727"/>
                        <a:pt x="410766" y="84969"/>
                      </a:cubicBezTo>
                      <a:cubicBezTo>
                        <a:pt x="389372" y="114708"/>
                        <a:pt x="372257" y="148696"/>
                        <a:pt x="355141" y="182684"/>
                      </a:cubicBezTo>
                      <a:cubicBezTo>
                        <a:pt x="376536" y="182684"/>
                        <a:pt x="389372" y="186932"/>
                        <a:pt x="402208" y="186932"/>
                      </a:cubicBezTo>
                      <a:cubicBezTo>
                        <a:pt x="449275" y="195429"/>
                        <a:pt x="492063" y="212423"/>
                        <a:pt x="522015" y="250659"/>
                      </a:cubicBezTo>
                      <a:cubicBezTo>
                        <a:pt x="547688" y="276150"/>
                        <a:pt x="543409" y="288895"/>
                        <a:pt x="513458" y="310137"/>
                      </a:cubicBezTo>
                      <a:cubicBezTo>
                        <a:pt x="483506" y="327131"/>
                        <a:pt x="449275" y="327131"/>
                        <a:pt x="419324" y="310137"/>
                      </a:cubicBezTo>
                      <a:cubicBezTo>
                        <a:pt x="406487" y="301640"/>
                        <a:pt x="406487" y="293144"/>
                        <a:pt x="415045" y="280398"/>
                      </a:cubicBezTo>
                      <a:cubicBezTo>
                        <a:pt x="419324" y="271901"/>
                        <a:pt x="427881" y="259156"/>
                        <a:pt x="432160" y="2464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8" name="Freeform 8"/>
                <p:cNvSpPr/>
                <p:nvPr/>
              </p:nvSpPr>
              <p:spPr>
                <a:xfrm>
                  <a:off x="5664200" y="2355851"/>
                  <a:ext cx="341313" cy="4079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341313" h="407988">
                      <a:moveTo>
                        <a:pt x="196255" y="123246"/>
                      </a:moveTo>
                      <a:cubicBezTo>
                        <a:pt x="226120" y="127496"/>
                        <a:pt x="251718" y="131746"/>
                        <a:pt x="277317" y="123246"/>
                      </a:cubicBezTo>
                      <a:cubicBezTo>
                        <a:pt x="302915" y="114747"/>
                        <a:pt x="341313" y="144496"/>
                        <a:pt x="337047" y="174245"/>
                      </a:cubicBezTo>
                      <a:cubicBezTo>
                        <a:pt x="337047" y="178495"/>
                        <a:pt x="324247" y="182745"/>
                        <a:pt x="315715" y="182745"/>
                      </a:cubicBezTo>
                      <a:cubicBezTo>
                        <a:pt x="298649" y="182745"/>
                        <a:pt x="277317" y="182745"/>
                        <a:pt x="255985" y="182745"/>
                      </a:cubicBezTo>
                      <a:cubicBezTo>
                        <a:pt x="226120" y="178495"/>
                        <a:pt x="221853" y="186995"/>
                        <a:pt x="221853" y="212494"/>
                      </a:cubicBezTo>
                      <a:cubicBezTo>
                        <a:pt x="217587" y="263492"/>
                        <a:pt x="217587" y="318741"/>
                        <a:pt x="209054" y="369739"/>
                      </a:cubicBezTo>
                      <a:cubicBezTo>
                        <a:pt x="204788" y="403738"/>
                        <a:pt x="191989" y="407988"/>
                        <a:pt x="157857" y="403738"/>
                      </a:cubicBezTo>
                      <a:cubicBezTo>
                        <a:pt x="106660" y="390989"/>
                        <a:pt x="63996" y="348490"/>
                        <a:pt x="89595" y="288992"/>
                      </a:cubicBezTo>
                      <a:cubicBezTo>
                        <a:pt x="89595" y="280492"/>
                        <a:pt x="89595" y="271992"/>
                        <a:pt x="93861" y="263492"/>
                      </a:cubicBezTo>
                      <a:cubicBezTo>
                        <a:pt x="102394" y="276242"/>
                        <a:pt x="115193" y="293241"/>
                        <a:pt x="127992" y="305991"/>
                      </a:cubicBezTo>
                      <a:cubicBezTo>
                        <a:pt x="140792" y="322991"/>
                        <a:pt x="166390" y="318741"/>
                        <a:pt x="170657" y="297491"/>
                      </a:cubicBezTo>
                      <a:cubicBezTo>
                        <a:pt x="174923" y="263492"/>
                        <a:pt x="179189" y="229493"/>
                        <a:pt x="183456" y="195494"/>
                      </a:cubicBezTo>
                      <a:cubicBezTo>
                        <a:pt x="149324" y="191244"/>
                        <a:pt x="127992" y="208244"/>
                        <a:pt x="102394" y="220994"/>
                      </a:cubicBezTo>
                      <a:cubicBezTo>
                        <a:pt x="93861" y="220994"/>
                        <a:pt x="89595" y="229493"/>
                        <a:pt x="81062" y="229493"/>
                      </a:cubicBezTo>
                      <a:cubicBezTo>
                        <a:pt x="59730" y="246493"/>
                        <a:pt x="46931" y="242243"/>
                        <a:pt x="25598" y="229493"/>
                      </a:cubicBezTo>
                      <a:cubicBezTo>
                        <a:pt x="12799" y="216744"/>
                        <a:pt x="0" y="186995"/>
                        <a:pt x="8533" y="169995"/>
                      </a:cubicBezTo>
                      <a:cubicBezTo>
                        <a:pt x="8533" y="165745"/>
                        <a:pt x="21332" y="157245"/>
                        <a:pt x="25598" y="157245"/>
                      </a:cubicBezTo>
                      <a:cubicBezTo>
                        <a:pt x="59730" y="165745"/>
                        <a:pt x="85328" y="148746"/>
                        <a:pt x="119460" y="140246"/>
                      </a:cubicBezTo>
                      <a:cubicBezTo>
                        <a:pt x="123726" y="140246"/>
                        <a:pt x="132259" y="135996"/>
                        <a:pt x="140792" y="135996"/>
                      </a:cubicBezTo>
                      <a:cubicBezTo>
                        <a:pt x="132259" y="114747"/>
                        <a:pt x="132259" y="101997"/>
                        <a:pt x="153591" y="93497"/>
                      </a:cubicBezTo>
                      <a:cubicBezTo>
                        <a:pt x="166390" y="80748"/>
                        <a:pt x="179189" y="63748"/>
                        <a:pt x="196255" y="50999"/>
                      </a:cubicBezTo>
                      <a:cubicBezTo>
                        <a:pt x="191989" y="46749"/>
                        <a:pt x="191989" y="46749"/>
                        <a:pt x="191989" y="42499"/>
                      </a:cubicBezTo>
                      <a:cubicBezTo>
                        <a:pt x="162124" y="55248"/>
                        <a:pt x="136525" y="63748"/>
                        <a:pt x="110927" y="72248"/>
                      </a:cubicBezTo>
                      <a:cubicBezTo>
                        <a:pt x="93861" y="80748"/>
                        <a:pt x="76795" y="93497"/>
                        <a:pt x="63996" y="101997"/>
                      </a:cubicBezTo>
                      <a:cubicBezTo>
                        <a:pt x="46931" y="110497"/>
                        <a:pt x="29865" y="114747"/>
                        <a:pt x="21332" y="93497"/>
                      </a:cubicBezTo>
                      <a:cubicBezTo>
                        <a:pt x="17066" y="84998"/>
                        <a:pt x="12799" y="80748"/>
                        <a:pt x="4266" y="72248"/>
                      </a:cubicBezTo>
                      <a:cubicBezTo>
                        <a:pt x="55463" y="50999"/>
                        <a:pt x="106660" y="25499"/>
                        <a:pt x="153591" y="8500"/>
                      </a:cubicBezTo>
                      <a:cubicBezTo>
                        <a:pt x="179189" y="0"/>
                        <a:pt x="209054" y="0"/>
                        <a:pt x="234653" y="0"/>
                      </a:cubicBezTo>
                      <a:cubicBezTo>
                        <a:pt x="243186" y="0"/>
                        <a:pt x="255985" y="17000"/>
                        <a:pt x="260251" y="25499"/>
                      </a:cubicBezTo>
                      <a:cubicBezTo>
                        <a:pt x="264518" y="33999"/>
                        <a:pt x="260251" y="46749"/>
                        <a:pt x="251718" y="55248"/>
                      </a:cubicBezTo>
                      <a:cubicBezTo>
                        <a:pt x="234653" y="76498"/>
                        <a:pt x="217587" y="97747"/>
                        <a:pt x="196255" y="1232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>
                <a:xfrm>
                  <a:off x="3792874" y="3235325"/>
                  <a:ext cx="112625" cy="246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2625" h="246063">
                      <a:moveTo>
                        <a:pt x="46205" y="123032"/>
                      </a:moveTo>
                      <a:cubicBezTo>
                        <a:pt x="54869" y="89092"/>
                        <a:pt x="66420" y="59395"/>
                        <a:pt x="77971" y="29697"/>
                      </a:cubicBezTo>
                      <a:cubicBezTo>
                        <a:pt x="80859" y="21212"/>
                        <a:pt x="83747" y="12727"/>
                        <a:pt x="89522" y="4242"/>
                      </a:cubicBezTo>
                      <a:cubicBezTo>
                        <a:pt x="92410" y="12727"/>
                        <a:pt x="95298" y="16970"/>
                        <a:pt x="98186" y="25455"/>
                      </a:cubicBezTo>
                      <a:cubicBezTo>
                        <a:pt x="106849" y="50910"/>
                        <a:pt x="112625" y="80607"/>
                        <a:pt x="101074" y="110304"/>
                      </a:cubicBezTo>
                      <a:cubicBezTo>
                        <a:pt x="86635" y="144244"/>
                        <a:pt x="72196" y="182426"/>
                        <a:pt x="57756" y="220608"/>
                      </a:cubicBezTo>
                      <a:cubicBezTo>
                        <a:pt x="51981" y="237578"/>
                        <a:pt x="34654" y="246063"/>
                        <a:pt x="25990" y="241821"/>
                      </a:cubicBezTo>
                      <a:cubicBezTo>
                        <a:pt x="5776" y="229093"/>
                        <a:pt x="0" y="212123"/>
                        <a:pt x="2888" y="182426"/>
                      </a:cubicBezTo>
                      <a:cubicBezTo>
                        <a:pt x="5776" y="131516"/>
                        <a:pt x="8663" y="76364"/>
                        <a:pt x="11551" y="25455"/>
                      </a:cubicBezTo>
                      <a:cubicBezTo>
                        <a:pt x="11551" y="16970"/>
                        <a:pt x="11551" y="0"/>
                        <a:pt x="23103" y="0"/>
                      </a:cubicBezTo>
                      <a:cubicBezTo>
                        <a:pt x="31766" y="0"/>
                        <a:pt x="43317" y="4242"/>
                        <a:pt x="43317" y="25455"/>
                      </a:cubicBezTo>
                      <a:cubicBezTo>
                        <a:pt x="43317" y="42425"/>
                        <a:pt x="40429" y="63637"/>
                        <a:pt x="40429" y="84849"/>
                      </a:cubicBezTo>
                      <a:cubicBezTo>
                        <a:pt x="40429" y="97577"/>
                        <a:pt x="40429" y="106062"/>
                        <a:pt x="40429" y="118789"/>
                      </a:cubicBezTo>
                      <a:cubicBezTo>
                        <a:pt x="40429" y="118789"/>
                        <a:pt x="43317" y="118789"/>
                        <a:pt x="46205" y="1230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5" name="Freeform 16"/>
                <p:cNvSpPr/>
                <p:nvPr/>
              </p:nvSpPr>
              <p:spPr>
                <a:xfrm>
                  <a:off x="3980111" y="3138488"/>
                  <a:ext cx="134938" cy="3730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4938" h="373063">
                      <a:moveTo>
                        <a:pt x="25839" y="309473"/>
                      </a:moveTo>
                      <a:cubicBezTo>
                        <a:pt x="20097" y="300994"/>
                        <a:pt x="14355" y="292515"/>
                        <a:pt x="8613" y="284037"/>
                      </a:cubicBezTo>
                      <a:cubicBezTo>
                        <a:pt x="2871" y="271319"/>
                        <a:pt x="0" y="258600"/>
                        <a:pt x="8613" y="241643"/>
                      </a:cubicBezTo>
                      <a:cubicBezTo>
                        <a:pt x="25839" y="216207"/>
                        <a:pt x="40194" y="190771"/>
                        <a:pt x="57420" y="161095"/>
                      </a:cubicBezTo>
                      <a:cubicBezTo>
                        <a:pt x="68905" y="135659"/>
                        <a:pt x="80389" y="110223"/>
                        <a:pt x="94744" y="84787"/>
                      </a:cubicBezTo>
                      <a:cubicBezTo>
                        <a:pt x="103357" y="63590"/>
                        <a:pt x="103357" y="38154"/>
                        <a:pt x="94744" y="16957"/>
                      </a:cubicBezTo>
                      <a:cubicBezTo>
                        <a:pt x="91873" y="12718"/>
                        <a:pt x="91873" y="8479"/>
                        <a:pt x="91873" y="4239"/>
                      </a:cubicBezTo>
                      <a:cubicBezTo>
                        <a:pt x="91873" y="4239"/>
                        <a:pt x="94744" y="0"/>
                        <a:pt x="94744" y="0"/>
                      </a:cubicBezTo>
                      <a:cubicBezTo>
                        <a:pt x="103357" y="8479"/>
                        <a:pt x="111970" y="16957"/>
                        <a:pt x="117712" y="25436"/>
                      </a:cubicBezTo>
                      <a:cubicBezTo>
                        <a:pt x="132067" y="46633"/>
                        <a:pt x="134938" y="84787"/>
                        <a:pt x="123454" y="110223"/>
                      </a:cubicBezTo>
                      <a:cubicBezTo>
                        <a:pt x="111970" y="139899"/>
                        <a:pt x="97615" y="169574"/>
                        <a:pt x="83260" y="203489"/>
                      </a:cubicBezTo>
                      <a:cubicBezTo>
                        <a:pt x="83260" y="207728"/>
                        <a:pt x="83260" y="220446"/>
                        <a:pt x="86131" y="220446"/>
                      </a:cubicBezTo>
                      <a:cubicBezTo>
                        <a:pt x="109099" y="241643"/>
                        <a:pt x="109099" y="275558"/>
                        <a:pt x="114841" y="309473"/>
                      </a:cubicBezTo>
                      <a:cubicBezTo>
                        <a:pt x="117712" y="322191"/>
                        <a:pt x="117712" y="339148"/>
                        <a:pt x="117712" y="356106"/>
                      </a:cubicBezTo>
                      <a:cubicBezTo>
                        <a:pt x="117712" y="368824"/>
                        <a:pt x="111970" y="373063"/>
                        <a:pt x="106228" y="364584"/>
                      </a:cubicBezTo>
                      <a:cubicBezTo>
                        <a:pt x="94744" y="351866"/>
                        <a:pt x="89002" y="343388"/>
                        <a:pt x="89002" y="317951"/>
                      </a:cubicBezTo>
                      <a:cubicBezTo>
                        <a:pt x="89002" y="296755"/>
                        <a:pt x="86131" y="275558"/>
                        <a:pt x="80389" y="254361"/>
                      </a:cubicBezTo>
                      <a:cubicBezTo>
                        <a:pt x="77518" y="233164"/>
                        <a:pt x="71776" y="237404"/>
                        <a:pt x="63162" y="250122"/>
                      </a:cubicBezTo>
                      <a:cubicBezTo>
                        <a:pt x="51678" y="271319"/>
                        <a:pt x="40194" y="288276"/>
                        <a:pt x="25839" y="3094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36" name="Freeform 17"/>
                <p:cNvSpPr/>
                <p:nvPr/>
              </p:nvSpPr>
              <p:spPr>
                <a:xfrm>
                  <a:off x="3872924" y="3138488"/>
                  <a:ext cx="75438" cy="7937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75438" h="79375">
                      <a:moveTo>
                        <a:pt x="0" y="0"/>
                      </a:moveTo>
                      <a:cubicBezTo>
                        <a:pt x="23212" y="4178"/>
                        <a:pt x="40620" y="4178"/>
                        <a:pt x="58029" y="4178"/>
                      </a:cubicBezTo>
                      <a:cubicBezTo>
                        <a:pt x="69635" y="4178"/>
                        <a:pt x="75438" y="33421"/>
                        <a:pt x="66734" y="50132"/>
                      </a:cubicBezTo>
                      <a:cubicBezTo>
                        <a:pt x="60931" y="66842"/>
                        <a:pt x="49325" y="79375"/>
                        <a:pt x="34818" y="75197"/>
                      </a:cubicBezTo>
                      <a:cubicBezTo>
                        <a:pt x="23212" y="75197"/>
                        <a:pt x="14507" y="62664"/>
                        <a:pt x="8704" y="45954"/>
                      </a:cubicBezTo>
                      <a:cubicBezTo>
                        <a:pt x="5803" y="33421"/>
                        <a:pt x="2901" y="1671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>
                <a:xfrm>
                  <a:off x="6113463" y="3579813"/>
                  <a:ext cx="252413" cy="4286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52413" h="428625">
                      <a:moveTo>
                        <a:pt x="166849" y="331017"/>
                      </a:moveTo>
                      <a:cubicBezTo>
                        <a:pt x="132624" y="356480"/>
                        <a:pt x="102676" y="377699"/>
                        <a:pt x="72729" y="398918"/>
                      </a:cubicBezTo>
                      <a:cubicBezTo>
                        <a:pt x="59895" y="411650"/>
                        <a:pt x="47060" y="407406"/>
                        <a:pt x="34225" y="398918"/>
                      </a:cubicBezTo>
                      <a:cubicBezTo>
                        <a:pt x="17113" y="381943"/>
                        <a:pt x="0" y="364968"/>
                        <a:pt x="0" y="335261"/>
                      </a:cubicBezTo>
                      <a:cubicBezTo>
                        <a:pt x="25669" y="347993"/>
                        <a:pt x="51338" y="339505"/>
                        <a:pt x="72729" y="309798"/>
                      </a:cubicBezTo>
                      <a:cubicBezTo>
                        <a:pt x="64173" y="305554"/>
                        <a:pt x="55616" y="297067"/>
                        <a:pt x="42782" y="288579"/>
                      </a:cubicBezTo>
                      <a:cubicBezTo>
                        <a:pt x="29947" y="280092"/>
                        <a:pt x="29947" y="267360"/>
                        <a:pt x="34225" y="254629"/>
                      </a:cubicBezTo>
                      <a:cubicBezTo>
                        <a:pt x="47060" y="203703"/>
                        <a:pt x="64173" y="152777"/>
                        <a:pt x="77007" y="97608"/>
                      </a:cubicBezTo>
                      <a:cubicBezTo>
                        <a:pt x="81286" y="84876"/>
                        <a:pt x="85564" y="67901"/>
                        <a:pt x="111233" y="72145"/>
                      </a:cubicBezTo>
                      <a:cubicBezTo>
                        <a:pt x="136902" y="76389"/>
                        <a:pt x="154015" y="89120"/>
                        <a:pt x="154015" y="110339"/>
                      </a:cubicBezTo>
                      <a:cubicBezTo>
                        <a:pt x="154015" y="110339"/>
                        <a:pt x="154015" y="114583"/>
                        <a:pt x="154015" y="114583"/>
                      </a:cubicBezTo>
                      <a:cubicBezTo>
                        <a:pt x="149737" y="140046"/>
                        <a:pt x="162571" y="157021"/>
                        <a:pt x="183962" y="169752"/>
                      </a:cubicBezTo>
                      <a:cubicBezTo>
                        <a:pt x="183962" y="131558"/>
                        <a:pt x="179684" y="93364"/>
                        <a:pt x="179684" y="50926"/>
                      </a:cubicBezTo>
                      <a:cubicBezTo>
                        <a:pt x="128346" y="67901"/>
                        <a:pt x="85564" y="50926"/>
                        <a:pt x="89842" y="21219"/>
                      </a:cubicBezTo>
                      <a:cubicBezTo>
                        <a:pt x="124067" y="12731"/>
                        <a:pt x="154015" y="4244"/>
                        <a:pt x="188240" y="4244"/>
                      </a:cubicBezTo>
                      <a:cubicBezTo>
                        <a:pt x="231022" y="0"/>
                        <a:pt x="252413" y="33950"/>
                        <a:pt x="243857" y="72145"/>
                      </a:cubicBezTo>
                      <a:cubicBezTo>
                        <a:pt x="239578" y="114583"/>
                        <a:pt x="239578" y="161265"/>
                        <a:pt x="239578" y="203703"/>
                      </a:cubicBezTo>
                      <a:cubicBezTo>
                        <a:pt x="239578" y="212191"/>
                        <a:pt x="243857" y="220678"/>
                        <a:pt x="243857" y="233410"/>
                      </a:cubicBezTo>
                      <a:cubicBezTo>
                        <a:pt x="243857" y="246141"/>
                        <a:pt x="239578" y="258873"/>
                        <a:pt x="235300" y="271604"/>
                      </a:cubicBezTo>
                      <a:cubicBezTo>
                        <a:pt x="235300" y="280092"/>
                        <a:pt x="231022" y="288579"/>
                        <a:pt x="231022" y="301311"/>
                      </a:cubicBezTo>
                      <a:cubicBezTo>
                        <a:pt x="226744" y="335261"/>
                        <a:pt x="226744" y="369212"/>
                        <a:pt x="222466" y="403162"/>
                      </a:cubicBezTo>
                      <a:cubicBezTo>
                        <a:pt x="222466" y="411650"/>
                        <a:pt x="218188" y="424381"/>
                        <a:pt x="209631" y="428625"/>
                      </a:cubicBezTo>
                      <a:cubicBezTo>
                        <a:pt x="201075" y="428625"/>
                        <a:pt x="188240" y="424381"/>
                        <a:pt x="183962" y="415894"/>
                      </a:cubicBezTo>
                      <a:cubicBezTo>
                        <a:pt x="166849" y="403162"/>
                        <a:pt x="154015" y="390431"/>
                        <a:pt x="162571" y="364968"/>
                      </a:cubicBezTo>
                      <a:cubicBezTo>
                        <a:pt x="166849" y="356480"/>
                        <a:pt x="166849" y="343749"/>
                        <a:pt x="166849" y="331017"/>
                      </a:cubicBezTo>
                      <a:close/>
                      <a:moveTo>
                        <a:pt x="179684" y="199459"/>
                      </a:moveTo>
                      <a:cubicBezTo>
                        <a:pt x="166849" y="195215"/>
                        <a:pt x="154015" y="190972"/>
                        <a:pt x="136902" y="186728"/>
                      </a:cubicBezTo>
                      <a:cubicBezTo>
                        <a:pt x="132624" y="216434"/>
                        <a:pt x="128346" y="241897"/>
                        <a:pt x="124067" y="271604"/>
                      </a:cubicBezTo>
                      <a:cubicBezTo>
                        <a:pt x="166849" y="258873"/>
                        <a:pt x="179684" y="241897"/>
                        <a:pt x="179684" y="1994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>
                <a:xfrm>
                  <a:off x="6361113" y="3541713"/>
                  <a:ext cx="236538" cy="50958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36538" h="509588">
                      <a:moveTo>
                        <a:pt x="47308" y="377944"/>
                      </a:moveTo>
                      <a:cubicBezTo>
                        <a:pt x="43007" y="394931"/>
                        <a:pt x="43007" y="407670"/>
                        <a:pt x="43007" y="424657"/>
                      </a:cubicBezTo>
                      <a:cubicBezTo>
                        <a:pt x="38706" y="433150"/>
                        <a:pt x="38706" y="441643"/>
                        <a:pt x="25804" y="441643"/>
                      </a:cubicBezTo>
                      <a:cubicBezTo>
                        <a:pt x="12902" y="441643"/>
                        <a:pt x="0" y="437396"/>
                        <a:pt x="4301" y="420410"/>
                      </a:cubicBezTo>
                      <a:cubicBezTo>
                        <a:pt x="8601" y="399177"/>
                        <a:pt x="8601" y="377944"/>
                        <a:pt x="12902" y="356712"/>
                      </a:cubicBezTo>
                      <a:cubicBezTo>
                        <a:pt x="30105" y="288767"/>
                        <a:pt x="43007" y="225068"/>
                        <a:pt x="60210" y="157123"/>
                      </a:cubicBezTo>
                      <a:cubicBezTo>
                        <a:pt x="68811" y="123150"/>
                        <a:pt x="81713" y="84931"/>
                        <a:pt x="94615" y="46712"/>
                      </a:cubicBezTo>
                      <a:cubicBezTo>
                        <a:pt x="111818" y="55205"/>
                        <a:pt x="116119" y="63699"/>
                        <a:pt x="111818" y="80685"/>
                      </a:cubicBezTo>
                      <a:cubicBezTo>
                        <a:pt x="103217" y="106164"/>
                        <a:pt x="94615" y="135890"/>
                        <a:pt x="86014" y="169863"/>
                      </a:cubicBezTo>
                      <a:cubicBezTo>
                        <a:pt x="98916" y="157123"/>
                        <a:pt x="107517" y="152876"/>
                        <a:pt x="116119" y="148630"/>
                      </a:cubicBezTo>
                      <a:cubicBezTo>
                        <a:pt x="129021" y="140137"/>
                        <a:pt x="146223" y="135890"/>
                        <a:pt x="150524" y="127397"/>
                      </a:cubicBezTo>
                      <a:cubicBezTo>
                        <a:pt x="154825" y="97671"/>
                        <a:pt x="159126" y="67945"/>
                        <a:pt x="141923" y="38219"/>
                      </a:cubicBezTo>
                      <a:cubicBezTo>
                        <a:pt x="141923" y="33973"/>
                        <a:pt x="129021" y="29726"/>
                        <a:pt x="120419" y="33973"/>
                      </a:cubicBezTo>
                      <a:cubicBezTo>
                        <a:pt x="107517" y="38219"/>
                        <a:pt x="94615" y="46712"/>
                        <a:pt x="81713" y="50959"/>
                      </a:cubicBezTo>
                      <a:cubicBezTo>
                        <a:pt x="73112" y="55205"/>
                        <a:pt x="64510" y="63699"/>
                        <a:pt x="51608" y="63699"/>
                      </a:cubicBezTo>
                      <a:cubicBezTo>
                        <a:pt x="47308" y="63699"/>
                        <a:pt x="38706" y="55205"/>
                        <a:pt x="38706" y="46712"/>
                      </a:cubicBezTo>
                      <a:cubicBezTo>
                        <a:pt x="34406" y="46712"/>
                        <a:pt x="43007" y="38219"/>
                        <a:pt x="47308" y="33973"/>
                      </a:cubicBezTo>
                      <a:cubicBezTo>
                        <a:pt x="73112" y="16986"/>
                        <a:pt x="98916" y="0"/>
                        <a:pt x="133321" y="0"/>
                      </a:cubicBezTo>
                      <a:cubicBezTo>
                        <a:pt x="176328" y="4247"/>
                        <a:pt x="197832" y="21233"/>
                        <a:pt x="193531" y="63699"/>
                      </a:cubicBezTo>
                      <a:cubicBezTo>
                        <a:pt x="193531" y="106164"/>
                        <a:pt x="193531" y="152876"/>
                        <a:pt x="189230" y="195342"/>
                      </a:cubicBezTo>
                      <a:cubicBezTo>
                        <a:pt x="189230" y="212328"/>
                        <a:pt x="193531" y="220821"/>
                        <a:pt x="206433" y="229315"/>
                      </a:cubicBezTo>
                      <a:cubicBezTo>
                        <a:pt x="236538" y="254794"/>
                        <a:pt x="236538" y="280273"/>
                        <a:pt x="206433" y="301506"/>
                      </a:cubicBezTo>
                      <a:cubicBezTo>
                        <a:pt x="193531" y="305753"/>
                        <a:pt x="189230" y="314246"/>
                        <a:pt x="189230" y="326986"/>
                      </a:cubicBezTo>
                      <a:cubicBezTo>
                        <a:pt x="193531" y="373698"/>
                        <a:pt x="189230" y="420410"/>
                        <a:pt x="189230" y="467122"/>
                      </a:cubicBezTo>
                      <a:cubicBezTo>
                        <a:pt x="189230" y="475615"/>
                        <a:pt x="193531" y="479862"/>
                        <a:pt x="189230" y="484109"/>
                      </a:cubicBezTo>
                      <a:cubicBezTo>
                        <a:pt x="184930" y="492602"/>
                        <a:pt x="180629" y="509588"/>
                        <a:pt x="176328" y="509588"/>
                      </a:cubicBezTo>
                      <a:cubicBezTo>
                        <a:pt x="163426" y="509588"/>
                        <a:pt x="146223" y="509588"/>
                        <a:pt x="137622" y="501095"/>
                      </a:cubicBezTo>
                      <a:cubicBezTo>
                        <a:pt x="107517" y="462876"/>
                        <a:pt x="81713" y="424657"/>
                        <a:pt x="55909" y="386438"/>
                      </a:cubicBezTo>
                      <a:cubicBezTo>
                        <a:pt x="51608" y="382191"/>
                        <a:pt x="51608" y="382191"/>
                        <a:pt x="51608" y="377944"/>
                      </a:cubicBezTo>
                      <a:cubicBezTo>
                        <a:pt x="47308" y="377944"/>
                        <a:pt x="47308" y="377944"/>
                        <a:pt x="47308" y="377944"/>
                      </a:cubicBezTo>
                      <a:close/>
                      <a:moveTo>
                        <a:pt x="103217" y="322739"/>
                      </a:moveTo>
                      <a:cubicBezTo>
                        <a:pt x="98916" y="318493"/>
                        <a:pt x="98916" y="318493"/>
                        <a:pt x="98916" y="314246"/>
                      </a:cubicBezTo>
                      <a:cubicBezTo>
                        <a:pt x="103217" y="309999"/>
                        <a:pt x="111818" y="305753"/>
                        <a:pt x="116119" y="301506"/>
                      </a:cubicBezTo>
                      <a:cubicBezTo>
                        <a:pt x="124720" y="297260"/>
                        <a:pt x="133321" y="293013"/>
                        <a:pt x="141923" y="284520"/>
                      </a:cubicBezTo>
                      <a:cubicBezTo>
                        <a:pt x="150524" y="280273"/>
                        <a:pt x="150524" y="267534"/>
                        <a:pt x="137622" y="267534"/>
                      </a:cubicBezTo>
                      <a:cubicBezTo>
                        <a:pt x="116119" y="259041"/>
                        <a:pt x="103217" y="246301"/>
                        <a:pt x="94615" y="220821"/>
                      </a:cubicBezTo>
                      <a:cubicBezTo>
                        <a:pt x="73112" y="276027"/>
                        <a:pt x="55909" y="326986"/>
                        <a:pt x="77412" y="377944"/>
                      </a:cubicBezTo>
                      <a:cubicBezTo>
                        <a:pt x="90315" y="411917"/>
                        <a:pt x="116119" y="428903"/>
                        <a:pt x="141923" y="454383"/>
                      </a:cubicBezTo>
                      <a:cubicBezTo>
                        <a:pt x="146223" y="411917"/>
                        <a:pt x="146223" y="369451"/>
                        <a:pt x="150524" y="326986"/>
                      </a:cubicBezTo>
                      <a:cubicBezTo>
                        <a:pt x="150524" y="326986"/>
                        <a:pt x="137622" y="318493"/>
                        <a:pt x="133321" y="318493"/>
                      </a:cubicBezTo>
                      <a:cubicBezTo>
                        <a:pt x="124720" y="318493"/>
                        <a:pt x="111818" y="322739"/>
                        <a:pt x="103217" y="3227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>
                <a:xfrm>
                  <a:off x="6108700" y="2066926"/>
                  <a:ext cx="549275" cy="6556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549275" h="655638">
                      <a:moveTo>
                        <a:pt x="205978" y="310789"/>
                      </a:moveTo>
                      <a:cubicBezTo>
                        <a:pt x="214561" y="315047"/>
                        <a:pt x="223143" y="319304"/>
                        <a:pt x="231725" y="323562"/>
                      </a:cubicBezTo>
                      <a:cubicBezTo>
                        <a:pt x="244599" y="315047"/>
                        <a:pt x="257473" y="306532"/>
                        <a:pt x="270346" y="298017"/>
                      </a:cubicBezTo>
                      <a:cubicBezTo>
                        <a:pt x="248890" y="268216"/>
                        <a:pt x="278929" y="251186"/>
                        <a:pt x="283220" y="225642"/>
                      </a:cubicBezTo>
                      <a:cubicBezTo>
                        <a:pt x="270346" y="225642"/>
                        <a:pt x="253181" y="225642"/>
                        <a:pt x="240308" y="221384"/>
                      </a:cubicBezTo>
                      <a:cubicBezTo>
                        <a:pt x="231725" y="217127"/>
                        <a:pt x="218852" y="208612"/>
                        <a:pt x="210269" y="200097"/>
                      </a:cubicBezTo>
                      <a:cubicBezTo>
                        <a:pt x="210269" y="195840"/>
                        <a:pt x="214561" y="195840"/>
                        <a:pt x="214561" y="195840"/>
                      </a:cubicBezTo>
                      <a:cubicBezTo>
                        <a:pt x="236017" y="191583"/>
                        <a:pt x="253181" y="191583"/>
                        <a:pt x="274638" y="187325"/>
                      </a:cubicBezTo>
                      <a:cubicBezTo>
                        <a:pt x="291802" y="187325"/>
                        <a:pt x="300385" y="178810"/>
                        <a:pt x="304676" y="161781"/>
                      </a:cubicBezTo>
                      <a:cubicBezTo>
                        <a:pt x="321841" y="114950"/>
                        <a:pt x="339006" y="68118"/>
                        <a:pt x="356171" y="25544"/>
                      </a:cubicBezTo>
                      <a:cubicBezTo>
                        <a:pt x="360462" y="12772"/>
                        <a:pt x="360462" y="0"/>
                        <a:pt x="377627" y="8515"/>
                      </a:cubicBezTo>
                      <a:cubicBezTo>
                        <a:pt x="394791" y="17030"/>
                        <a:pt x="403374" y="38317"/>
                        <a:pt x="390500" y="46831"/>
                      </a:cubicBezTo>
                      <a:cubicBezTo>
                        <a:pt x="356171" y="80890"/>
                        <a:pt x="356171" y="127722"/>
                        <a:pt x="343297" y="174553"/>
                      </a:cubicBezTo>
                      <a:cubicBezTo>
                        <a:pt x="364753" y="166038"/>
                        <a:pt x="390500" y="157523"/>
                        <a:pt x="411956" y="153266"/>
                      </a:cubicBezTo>
                      <a:cubicBezTo>
                        <a:pt x="420539" y="149009"/>
                        <a:pt x="433412" y="149009"/>
                        <a:pt x="437704" y="153266"/>
                      </a:cubicBezTo>
                      <a:cubicBezTo>
                        <a:pt x="446286" y="157523"/>
                        <a:pt x="454868" y="166038"/>
                        <a:pt x="454868" y="174553"/>
                      </a:cubicBezTo>
                      <a:cubicBezTo>
                        <a:pt x="454868" y="178810"/>
                        <a:pt x="450577" y="187325"/>
                        <a:pt x="441995" y="187325"/>
                      </a:cubicBezTo>
                      <a:cubicBezTo>
                        <a:pt x="411956" y="195840"/>
                        <a:pt x="381918" y="204355"/>
                        <a:pt x="351879" y="212869"/>
                      </a:cubicBezTo>
                      <a:cubicBezTo>
                        <a:pt x="334714" y="212869"/>
                        <a:pt x="330423" y="217127"/>
                        <a:pt x="326132" y="229899"/>
                      </a:cubicBezTo>
                      <a:cubicBezTo>
                        <a:pt x="317550" y="246929"/>
                        <a:pt x="313258" y="259701"/>
                        <a:pt x="304676" y="276730"/>
                      </a:cubicBezTo>
                      <a:cubicBezTo>
                        <a:pt x="351879" y="268216"/>
                        <a:pt x="394791" y="263958"/>
                        <a:pt x="437704" y="280988"/>
                      </a:cubicBezTo>
                      <a:cubicBezTo>
                        <a:pt x="454868" y="285245"/>
                        <a:pt x="472033" y="293760"/>
                        <a:pt x="472033" y="315047"/>
                      </a:cubicBezTo>
                      <a:cubicBezTo>
                        <a:pt x="476324" y="336334"/>
                        <a:pt x="467742" y="353363"/>
                        <a:pt x="446286" y="361878"/>
                      </a:cubicBezTo>
                      <a:cubicBezTo>
                        <a:pt x="441995" y="361878"/>
                        <a:pt x="437704" y="366136"/>
                        <a:pt x="433412" y="370393"/>
                      </a:cubicBezTo>
                      <a:cubicBezTo>
                        <a:pt x="441995" y="374650"/>
                        <a:pt x="450577" y="374650"/>
                        <a:pt x="454868" y="378908"/>
                      </a:cubicBezTo>
                      <a:cubicBezTo>
                        <a:pt x="472033" y="387422"/>
                        <a:pt x="480616" y="400195"/>
                        <a:pt x="476324" y="417224"/>
                      </a:cubicBezTo>
                      <a:cubicBezTo>
                        <a:pt x="472033" y="434254"/>
                        <a:pt x="459160" y="438511"/>
                        <a:pt x="446286" y="438511"/>
                      </a:cubicBezTo>
                      <a:cubicBezTo>
                        <a:pt x="429121" y="438511"/>
                        <a:pt x="411956" y="442769"/>
                        <a:pt x="394791" y="442769"/>
                      </a:cubicBezTo>
                      <a:cubicBezTo>
                        <a:pt x="369044" y="447026"/>
                        <a:pt x="347588" y="472570"/>
                        <a:pt x="351879" y="498115"/>
                      </a:cubicBezTo>
                      <a:cubicBezTo>
                        <a:pt x="356171" y="498115"/>
                        <a:pt x="364753" y="498115"/>
                        <a:pt x="369044" y="493857"/>
                      </a:cubicBezTo>
                      <a:cubicBezTo>
                        <a:pt x="407665" y="472570"/>
                        <a:pt x="446286" y="464055"/>
                        <a:pt x="489198" y="464055"/>
                      </a:cubicBezTo>
                      <a:cubicBezTo>
                        <a:pt x="506363" y="468313"/>
                        <a:pt x="519237" y="472570"/>
                        <a:pt x="532110" y="476828"/>
                      </a:cubicBezTo>
                      <a:cubicBezTo>
                        <a:pt x="549275" y="485342"/>
                        <a:pt x="549275" y="498115"/>
                        <a:pt x="540693" y="510887"/>
                      </a:cubicBezTo>
                      <a:cubicBezTo>
                        <a:pt x="536401" y="523659"/>
                        <a:pt x="523528" y="523659"/>
                        <a:pt x="514945" y="519402"/>
                      </a:cubicBezTo>
                      <a:cubicBezTo>
                        <a:pt x="476324" y="502372"/>
                        <a:pt x="446286" y="510887"/>
                        <a:pt x="416247" y="523659"/>
                      </a:cubicBezTo>
                      <a:cubicBezTo>
                        <a:pt x="433412" y="553461"/>
                        <a:pt x="454868" y="583262"/>
                        <a:pt x="476324" y="613064"/>
                      </a:cubicBezTo>
                      <a:cubicBezTo>
                        <a:pt x="480616" y="621579"/>
                        <a:pt x="480616" y="638608"/>
                        <a:pt x="476324" y="647123"/>
                      </a:cubicBezTo>
                      <a:cubicBezTo>
                        <a:pt x="476324" y="651381"/>
                        <a:pt x="459160" y="651381"/>
                        <a:pt x="450577" y="651381"/>
                      </a:cubicBezTo>
                      <a:cubicBezTo>
                        <a:pt x="390500" y="638608"/>
                        <a:pt x="330423" y="621579"/>
                        <a:pt x="283220" y="587520"/>
                      </a:cubicBezTo>
                      <a:cubicBezTo>
                        <a:pt x="266055" y="574748"/>
                        <a:pt x="253181" y="561975"/>
                        <a:pt x="236017" y="549203"/>
                      </a:cubicBezTo>
                      <a:cubicBezTo>
                        <a:pt x="231725" y="544946"/>
                        <a:pt x="227434" y="540688"/>
                        <a:pt x="227434" y="536431"/>
                      </a:cubicBezTo>
                      <a:cubicBezTo>
                        <a:pt x="227434" y="527916"/>
                        <a:pt x="227434" y="519402"/>
                        <a:pt x="227434" y="515144"/>
                      </a:cubicBezTo>
                      <a:cubicBezTo>
                        <a:pt x="236017" y="515144"/>
                        <a:pt x="244599" y="515144"/>
                        <a:pt x="248890" y="515144"/>
                      </a:cubicBezTo>
                      <a:cubicBezTo>
                        <a:pt x="253181" y="519402"/>
                        <a:pt x="257473" y="523659"/>
                        <a:pt x="261764" y="532174"/>
                      </a:cubicBezTo>
                      <a:cubicBezTo>
                        <a:pt x="300385" y="570490"/>
                        <a:pt x="343297" y="591777"/>
                        <a:pt x="394791" y="596035"/>
                      </a:cubicBezTo>
                      <a:cubicBezTo>
                        <a:pt x="399083" y="596035"/>
                        <a:pt x="399083" y="596035"/>
                        <a:pt x="403374" y="596035"/>
                      </a:cubicBezTo>
                      <a:cubicBezTo>
                        <a:pt x="394791" y="579005"/>
                        <a:pt x="386209" y="561975"/>
                        <a:pt x="377627" y="544946"/>
                      </a:cubicBezTo>
                      <a:cubicBezTo>
                        <a:pt x="377627" y="544946"/>
                        <a:pt x="369044" y="540688"/>
                        <a:pt x="364753" y="540688"/>
                      </a:cubicBezTo>
                      <a:cubicBezTo>
                        <a:pt x="304676" y="536431"/>
                        <a:pt x="300385" y="527916"/>
                        <a:pt x="304676" y="472570"/>
                      </a:cubicBezTo>
                      <a:cubicBezTo>
                        <a:pt x="304676" y="468313"/>
                        <a:pt x="304676" y="464055"/>
                        <a:pt x="304676" y="459798"/>
                      </a:cubicBezTo>
                      <a:cubicBezTo>
                        <a:pt x="291802" y="464055"/>
                        <a:pt x="278929" y="464055"/>
                        <a:pt x="266055" y="468313"/>
                      </a:cubicBezTo>
                      <a:cubicBezTo>
                        <a:pt x="253181" y="472570"/>
                        <a:pt x="236017" y="476828"/>
                        <a:pt x="223143" y="481085"/>
                      </a:cubicBezTo>
                      <a:cubicBezTo>
                        <a:pt x="205978" y="485342"/>
                        <a:pt x="188813" y="489600"/>
                        <a:pt x="175940" y="472570"/>
                      </a:cubicBezTo>
                      <a:cubicBezTo>
                        <a:pt x="158775" y="455541"/>
                        <a:pt x="158775" y="434254"/>
                        <a:pt x="163066" y="412967"/>
                      </a:cubicBezTo>
                      <a:cubicBezTo>
                        <a:pt x="163066" y="408709"/>
                        <a:pt x="171648" y="408709"/>
                        <a:pt x="180231" y="408709"/>
                      </a:cubicBezTo>
                      <a:cubicBezTo>
                        <a:pt x="193104" y="408709"/>
                        <a:pt x="205978" y="408709"/>
                        <a:pt x="218852" y="412967"/>
                      </a:cubicBezTo>
                      <a:cubicBezTo>
                        <a:pt x="205978" y="383165"/>
                        <a:pt x="197396" y="357621"/>
                        <a:pt x="184522" y="332076"/>
                      </a:cubicBezTo>
                      <a:cubicBezTo>
                        <a:pt x="171648" y="353363"/>
                        <a:pt x="158775" y="374650"/>
                        <a:pt x="145901" y="395937"/>
                      </a:cubicBezTo>
                      <a:cubicBezTo>
                        <a:pt x="141610" y="400195"/>
                        <a:pt x="141610" y="408709"/>
                        <a:pt x="145901" y="417224"/>
                      </a:cubicBezTo>
                      <a:cubicBezTo>
                        <a:pt x="145901" y="425739"/>
                        <a:pt x="150192" y="438511"/>
                        <a:pt x="150192" y="447026"/>
                      </a:cubicBezTo>
                      <a:cubicBezTo>
                        <a:pt x="137319" y="515144"/>
                        <a:pt x="124445" y="579005"/>
                        <a:pt x="115863" y="642866"/>
                      </a:cubicBezTo>
                      <a:cubicBezTo>
                        <a:pt x="111571" y="647123"/>
                        <a:pt x="111571" y="651381"/>
                        <a:pt x="111571" y="655638"/>
                      </a:cubicBezTo>
                      <a:cubicBezTo>
                        <a:pt x="72951" y="651381"/>
                        <a:pt x="60077" y="634351"/>
                        <a:pt x="64368" y="600292"/>
                      </a:cubicBezTo>
                      <a:cubicBezTo>
                        <a:pt x="72951" y="570490"/>
                        <a:pt x="77242" y="536431"/>
                        <a:pt x="85824" y="502372"/>
                      </a:cubicBezTo>
                      <a:cubicBezTo>
                        <a:pt x="64368" y="523659"/>
                        <a:pt x="51495" y="519402"/>
                        <a:pt x="30038" y="502372"/>
                      </a:cubicBezTo>
                      <a:cubicBezTo>
                        <a:pt x="12874" y="485342"/>
                        <a:pt x="0" y="464055"/>
                        <a:pt x="0" y="438511"/>
                      </a:cubicBezTo>
                      <a:cubicBezTo>
                        <a:pt x="0" y="434254"/>
                        <a:pt x="4291" y="429996"/>
                        <a:pt x="4291" y="425739"/>
                      </a:cubicBezTo>
                      <a:cubicBezTo>
                        <a:pt x="30038" y="387422"/>
                        <a:pt x="60077" y="349106"/>
                        <a:pt x="81533" y="306532"/>
                      </a:cubicBezTo>
                      <a:cubicBezTo>
                        <a:pt x="94407" y="285245"/>
                        <a:pt x="102989" y="259701"/>
                        <a:pt x="111571" y="234156"/>
                      </a:cubicBezTo>
                      <a:cubicBezTo>
                        <a:pt x="115863" y="229899"/>
                        <a:pt x="107280" y="225642"/>
                        <a:pt x="107280" y="217127"/>
                      </a:cubicBezTo>
                      <a:cubicBezTo>
                        <a:pt x="77242" y="183068"/>
                        <a:pt x="77242" y="166038"/>
                        <a:pt x="98698" y="127722"/>
                      </a:cubicBezTo>
                      <a:cubicBezTo>
                        <a:pt x="115863" y="97920"/>
                        <a:pt x="137319" y="72376"/>
                        <a:pt x="167357" y="59603"/>
                      </a:cubicBezTo>
                      <a:cubicBezTo>
                        <a:pt x="193104" y="46831"/>
                        <a:pt x="214561" y="51089"/>
                        <a:pt x="227434" y="68118"/>
                      </a:cubicBezTo>
                      <a:cubicBezTo>
                        <a:pt x="240308" y="85148"/>
                        <a:pt x="240308" y="93663"/>
                        <a:pt x="218852" y="102177"/>
                      </a:cubicBezTo>
                      <a:cubicBezTo>
                        <a:pt x="188813" y="110692"/>
                        <a:pt x="175940" y="131979"/>
                        <a:pt x="158775" y="153266"/>
                      </a:cubicBezTo>
                      <a:cubicBezTo>
                        <a:pt x="154484" y="166038"/>
                        <a:pt x="154484" y="178810"/>
                        <a:pt x="167357" y="187325"/>
                      </a:cubicBezTo>
                      <a:cubicBezTo>
                        <a:pt x="175940" y="191583"/>
                        <a:pt x="180231" y="200097"/>
                        <a:pt x="184522" y="204355"/>
                      </a:cubicBezTo>
                      <a:cubicBezTo>
                        <a:pt x="223143" y="246929"/>
                        <a:pt x="231725" y="263958"/>
                        <a:pt x="205978" y="310789"/>
                      </a:cubicBezTo>
                      <a:close/>
                      <a:moveTo>
                        <a:pt x="339006" y="378908"/>
                      </a:moveTo>
                      <a:cubicBezTo>
                        <a:pt x="343297" y="378908"/>
                        <a:pt x="343297" y="383165"/>
                        <a:pt x="347588" y="383165"/>
                      </a:cubicBezTo>
                      <a:cubicBezTo>
                        <a:pt x="364753" y="366136"/>
                        <a:pt x="386209" y="344849"/>
                        <a:pt x="407665" y="323562"/>
                      </a:cubicBezTo>
                      <a:cubicBezTo>
                        <a:pt x="416247" y="310789"/>
                        <a:pt x="407665" y="302275"/>
                        <a:pt x="394791" y="302275"/>
                      </a:cubicBezTo>
                      <a:cubicBezTo>
                        <a:pt x="377627" y="302275"/>
                        <a:pt x="364753" y="302275"/>
                        <a:pt x="347588" y="302275"/>
                      </a:cubicBezTo>
                      <a:cubicBezTo>
                        <a:pt x="347588" y="319304"/>
                        <a:pt x="347588" y="327819"/>
                        <a:pt x="347588" y="340591"/>
                      </a:cubicBezTo>
                      <a:cubicBezTo>
                        <a:pt x="347588" y="353363"/>
                        <a:pt x="343297" y="366136"/>
                        <a:pt x="339006" y="378908"/>
                      </a:cubicBezTo>
                      <a:close/>
                      <a:moveTo>
                        <a:pt x="326132" y="310789"/>
                      </a:moveTo>
                      <a:cubicBezTo>
                        <a:pt x="313258" y="315047"/>
                        <a:pt x="304676" y="319304"/>
                        <a:pt x="296094" y="327819"/>
                      </a:cubicBezTo>
                      <a:cubicBezTo>
                        <a:pt x="291802" y="327819"/>
                        <a:pt x="287511" y="332076"/>
                        <a:pt x="287511" y="336334"/>
                      </a:cubicBezTo>
                      <a:cubicBezTo>
                        <a:pt x="287511" y="357621"/>
                        <a:pt x="291802" y="374650"/>
                        <a:pt x="291802" y="391680"/>
                      </a:cubicBezTo>
                      <a:cubicBezTo>
                        <a:pt x="317550" y="387422"/>
                        <a:pt x="330423" y="353363"/>
                        <a:pt x="326132" y="310789"/>
                      </a:cubicBezTo>
                      <a:close/>
                      <a:moveTo>
                        <a:pt x="270346" y="344849"/>
                      </a:moveTo>
                      <a:cubicBezTo>
                        <a:pt x="236017" y="357621"/>
                        <a:pt x="231725" y="361878"/>
                        <a:pt x="240308" y="374650"/>
                      </a:cubicBezTo>
                      <a:cubicBezTo>
                        <a:pt x="248890" y="400195"/>
                        <a:pt x="257473" y="404452"/>
                        <a:pt x="278929" y="395937"/>
                      </a:cubicBezTo>
                      <a:cubicBezTo>
                        <a:pt x="274638" y="378908"/>
                        <a:pt x="270346" y="361878"/>
                        <a:pt x="270346" y="3448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7" name="Freeform 14"/>
                <p:cNvSpPr/>
                <p:nvPr/>
              </p:nvSpPr>
              <p:spPr>
                <a:xfrm>
                  <a:off x="6259513" y="2578101"/>
                  <a:ext cx="68263" cy="1825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68263" h="182563">
                      <a:moveTo>
                        <a:pt x="38398" y="0"/>
                      </a:moveTo>
                      <a:cubicBezTo>
                        <a:pt x="63997" y="12737"/>
                        <a:pt x="68263" y="25474"/>
                        <a:pt x="63997" y="46702"/>
                      </a:cubicBezTo>
                      <a:cubicBezTo>
                        <a:pt x="51197" y="89159"/>
                        <a:pt x="46931" y="135861"/>
                        <a:pt x="38398" y="182563"/>
                      </a:cubicBezTo>
                      <a:cubicBezTo>
                        <a:pt x="25599" y="174072"/>
                        <a:pt x="17066" y="169826"/>
                        <a:pt x="8533" y="165580"/>
                      </a:cubicBezTo>
                      <a:cubicBezTo>
                        <a:pt x="4266" y="161335"/>
                        <a:pt x="0" y="157089"/>
                        <a:pt x="0" y="148598"/>
                      </a:cubicBezTo>
                      <a:cubicBezTo>
                        <a:pt x="12799" y="101896"/>
                        <a:pt x="25599" y="50948"/>
                        <a:pt x="383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>
                <a:xfrm>
                  <a:off x="6310313" y="2930526"/>
                  <a:ext cx="244475" cy="3175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44475" h="317500">
                      <a:moveTo>
                        <a:pt x="210163" y="313267"/>
                      </a:moveTo>
                      <a:cubicBezTo>
                        <a:pt x="184429" y="317500"/>
                        <a:pt x="175850" y="304800"/>
                        <a:pt x="171561" y="283633"/>
                      </a:cubicBezTo>
                      <a:cubicBezTo>
                        <a:pt x="162983" y="258233"/>
                        <a:pt x="150116" y="228600"/>
                        <a:pt x="141538" y="203200"/>
                      </a:cubicBezTo>
                      <a:cubicBezTo>
                        <a:pt x="137249" y="190500"/>
                        <a:pt x="128671" y="186267"/>
                        <a:pt x="115804" y="194733"/>
                      </a:cubicBezTo>
                      <a:cubicBezTo>
                        <a:pt x="94359" y="215900"/>
                        <a:pt x="68625" y="232833"/>
                        <a:pt x="47179" y="254000"/>
                      </a:cubicBezTo>
                      <a:cubicBezTo>
                        <a:pt x="34312" y="266700"/>
                        <a:pt x="30023" y="262467"/>
                        <a:pt x="21445" y="254000"/>
                      </a:cubicBezTo>
                      <a:cubicBezTo>
                        <a:pt x="0" y="228600"/>
                        <a:pt x="0" y="215900"/>
                        <a:pt x="25734" y="194733"/>
                      </a:cubicBezTo>
                      <a:cubicBezTo>
                        <a:pt x="55757" y="165100"/>
                        <a:pt x="85781" y="139700"/>
                        <a:pt x="115804" y="110067"/>
                      </a:cubicBezTo>
                      <a:cubicBezTo>
                        <a:pt x="137249" y="88900"/>
                        <a:pt x="154405" y="63500"/>
                        <a:pt x="171561" y="42333"/>
                      </a:cubicBezTo>
                      <a:cubicBezTo>
                        <a:pt x="171561" y="38100"/>
                        <a:pt x="175850" y="29633"/>
                        <a:pt x="175850" y="25400"/>
                      </a:cubicBezTo>
                      <a:cubicBezTo>
                        <a:pt x="171561" y="12700"/>
                        <a:pt x="180139" y="0"/>
                        <a:pt x="193007" y="0"/>
                      </a:cubicBezTo>
                      <a:cubicBezTo>
                        <a:pt x="205874" y="0"/>
                        <a:pt x="218741" y="4233"/>
                        <a:pt x="227319" y="12700"/>
                      </a:cubicBezTo>
                      <a:cubicBezTo>
                        <a:pt x="244475" y="25400"/>
                        <a:pt x="244475" y="67733"/>
                        <a:pt x="227319" y="84667"/>
                      </a:cubicBezTo>
                      <a:cubicBezTo>
                        <a:pt x="205874" y="110067"/>
                        <a:pt x="180139" y="135467"/>
                        <a:pt x="158694" y="160867"/>
                      </a:cubicBezTo>
                      <a:cubicBezTo>
                        <a:pt x="188718" y="207433"/>
                        <a:pt x="210163" y="258233"/>
                        <a:pt x="210163" y="31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4" name="Freeform 19"/>
                <p:cNvSpPr/>
                <p:nvPr/>
              </p:nvSpPr>
              <p:spPr>
                <a:xfrm>
                  <a:off x="6186488" y="3009901"/>
                  <a:ext cx="123825" cy="23495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23825" h="234950">
                      <a:moveTo>
                        <a:pt x="51238" y="128155"/>
                      </a:moveTo>
                      <a:cubicBezTo>
                        <a:pt x="64047" y="98252"/>
                        <a:pt x="72587" y="64077"/>
                        <a:pt x="85397" y="29903"/>
                      </a:cubicBezTo>
                      <a:cubicBezTo>
                        <a:pt x="89666" y="21359"/>
                        <a:pt x="89666" y="0"/>
                        <a:pt x="106746" y="4272"/>
                      </a:cubicBezTo>
                      <a:cubicBezTo>
                        <a:pt x="123825" y="8544"/>
                        <a:pt x="115285" y="25631"/>
                        <a:pt x="111016" y="38446"/>
                      </a:cubicBezTo>
                      <a:cubicBezTo>
                        <a:pt x="98206" y="81165"/>
                        <a:pt x="81127" y="123883"/>
                        <a:pt x="68317" y="166601"/>
                      </a:cubicBezTo>
                      <a:cubicBezTo>
                        <a:pt x="64047" y="183688"/>
                        <a:pt x="59778" y="205047"/>
                        <a:pt x="55508" y="222135"/>
                      </a:cubicBezTo>
                      <a:cubicBezTo>
                        <a:pt x="51238" y="234950"/>
                        <a:pt x="42698" y="234950"/>
                        <a:pt x="29889" y="230678"/>
                      </a:cubicBezTo>
                      <a:cubicBezTo>
                        <a:pt x="4270" y="213591"/>
                        <a:pt x="0" y="209319"/>
                        <a:pt x="8540" y="175145"/>
                      </a:cubicBezTo>
                      <a:cubicBezTo>
                        <a:pt x="12809" y="162329"/>
                        <a:pt x="12809" y="149514"/>
                        <a:pt x="12809" y="136698"/>
                      </a:cubicBezTo>
                      <a:cubicBezTo>
                        <a:pt x="12809" y="98252"/>
                        <a:pt x="8540" y="64077"/>
                        <a:pt x="8540" y="25631"/>
                      </a:cubicBezTo>
                      <a:cubicBezTo>
                        <a:pt x="8540" y="12815"/>
                        <a:pt x="21349" y="12815"/>
                        <a:pt x="25619" y="21359"/>
                      </a:cubicBezTo>
                      <a:cubicBezTo>
                        <a:pt x="34159" y="29903"/>
                        <a:pt x="42698" y="46990"/>
                        <a:pt x="42698" y="59805"/>
                      </a:cubicBezTo>
                      <a:cubicBezTo>
                        <a:pt x="46968" y="81165"/>
                        <a:pt x="46968" y="106795"/>
                        <a:pt x="46968" y="128155"/>
                      </a:cubicBezTo>
                      <a:cubicBezTo>
                        <a:pt x="46968" y="128155"/>
                        <a:pt x="51238" y="128155"/>
                        <a:pt x="51238" y="128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  <p:sp>
              <p:nvSpPr>
                <p:cNvPr id="25" name="Freeform 20"/>
                <p:cNvSpPr/>
                <p:nvPr/>
              </p:nvSpPr>
              <p:spPr>
                <a:xfrm>
                  <a:off x="6259513" y="2933701"/>
                  <a:ext cx="114300" cy="7302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14300" h="73025">
                      <a:moveTo>
                        <a:pt x="114300" y="4296"/>
                      </a:moveTo>
                      <a:cubicBezTo>
                        <a:pt x="101600" y="25774"/>
                        <a:pt x="84667" y="42956"/>
                        <a:pt x="67733" y="60138"/>
                      </a:cubicBezTo>
                      <a:cubicBezTo>
                        <a:pt x="59267" y="73025"/>
                        <a:pt x="33867" y="68729"/>
                        <a:pt x="21167" y="55843"/>
                      </a:cubicBezTo>
                      <a:cubicBezTo>
                        <a:pt x="12700" y="42956"/>
                        <a:pt x="4233" y="30069"/>
                        <a:pt x="0" y="17182"/>
                      </a:cubicBezTo>
                      <a:cubicBezTo>
                        <a:pt x="12700" y="12887"/>
                        <a:pt x="25400" y="8591"/>
                        <a:pt x="38100" y="8591"/>
                      </a:cubicBezTo>
                      <a:cubicBezTo>
                        <a:pt x="63500" y="4296"/>
                        <a:pt x="88900" y="4296"/>
                        <a:pt x="114300" y="0"/>
                      </a:cubicBezTo>
                      <a:cubicBezTo>
                        <a:pt x="114300" y="4296"/>
                        <a:pt x="114300" y="4296"/>
                        <a:pt x="114300" y="42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/>
                <a:lstStyle/>
                <a:p>
                  <a:endParaRPr lang="zh-CN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>
              <a:xfrm>
                <a:off x="9065451" y="2270918"/>
                <a:ext cx="439964" cy="615950"/>
              </a:xfrm>
              <a:custGeom>
                <a:avLst/>
                <a:gdLst/>
                <a:ahLst/>
                <a:cxnLst/>
                <a:rect l="0" t="0" r="r" b="b"/>
                <a:pathLst>
                  <a:path w="439964" h="615950">
                    <a:moveTo>
                      <a:pt x="177208" y="295898"/>
                    </a:moveTo>
                    <a:cubicBezTo>
                      <a:pt x="116102" y="314014"/>
                      <a:pt x="109991" y="314014"/>
                      <a:pt x="91659" y="259665"/>
                    </a:cubicBezTo>
                    <a:cubicBezTo>
                      <a:pt x="79438" y="217394"/>
                      <a:pt x="67217" y="169084"/>
                      <a:pt x="61106" y="126813"/>
                    </a:cubicBezTo>
                    <a:cubicBezTo>
                      <a:pt x="54996" y="114736"/>
                      <a:pt x="67217" y="96620"/>
                      <a:pt x="79438" y="90581"/>
                    </a:cubicBezTo>
                    <a:cubicBezTo>
                      <a:pt x="97770" y="78503"/>
                      <a:pt x="109991" y="96620"/>
                      <a:pt x="116102" y="108697"/>
                    </a:cubicBezTo>
                    <a:cubicBezTo>
                      <a:pt x="116102" y="126813"/>
                      <a:pt x="122212" y="138891"/>
                      <a:pt x="122212" y="157007"/>
                    </a:cubicBezTo>
                    <a:cubicBezTo>
                      <a:pt x="158876" y="150968"/>
                      <a:pt x="189429" y="144929"/>
                      <a:pt x="213871" y="132852"/>
                    </a:cubicBezTo>
                    <a:cubicBezTo>
                      <a:pt x="226093" y="126813"/>
                      <a:pt x="232203" y="108697"/>
                      <a:pt x="244424" y="96620"/>
                    </a:cubicBezTo>
                    <a:cubicBezTo>
                      <a:pt x="250535" y="90581"/>
                      <a:pt x="256646" y="84542"/>
                      <a:pt x="262756" y="84542"/>
                    </a:cubicBezTo>
                    <a:cubicBezTo>
                      <a:pt x="268867" y="90581"/>
                      <a:pt x="268867" y="102658"/>
                      <a:pt x="268867" y="114736"/>
                    </a:cubicBezTo>
                    <a:cubicBezTo>
                      <a:pt x="268867" y="132852"/>
                      <a:pt x="262756" y="150968"/>
                      <a:pt x="262756" y="169084"/>
                    </a:cubicBezTo>
                    <a:cubicBezTo>
                      <a:pt x="226093" y="175123"/>
                      <a:pt x="238314" y="217394"/>
                      <a:pt x="219982" y="241549"/>
                    </a:cubicBezTo>
                    <a:cubicBezTo>
                      <a:pt x="219982" y="247588"/>
                      <a:pt x="226093" y="247588"/>
                      <a:pt x="226093" y="253626"/>
                    </a:cubicBezTo>
                    <a:cubicBezTo>
                      <a:pt x="238314" y="247588"/>
                      <a:pt x="256646" y="241549"/>
                      <a:pt x="268867" y="229472"/>
                    </a:cubicBezTo>
                    <a:cubicBezTo>
                      <a:pt x="293309" y="193239"/>
                      <a:pt x="317752" y="157007"/>
                      <a:pt x="342194" y="120775"/>
                    </a:cubicBezTo>
                    <a:cubicBezTo>
                      <a:pt x="360526" y="90581"/>
                      <a:pt x="342194" y="54349"/>
                      <a:pt x="299420" y="54349"/>
                    </a:cubicBezTo>
                    <a:cubicBezTo>
                      <a:pt x="256646" y="48310"/>
                      <a:pt x="207761" y="60387"/>
                      <a:pt x="171097" y="84542"/>
                    </a:cubicBezTo>
                    <a:cubicBezTo>
                      <a:pt x="152765" y="96620"/>
                      <a:pt x="134433" y="90581"/>
                      <a:pt x="122212" y="78503"/>
                    </a:cubicBezTo>
                    <a:cubicBezTo>
                      <a:pt x="103880" y="54349"/>
                      <a:pt x="103880" y="42271"/>
                      <a:pt x="134433" y="36232"/>
                    </a:cubicBezTo>
                    <a:cubicBezTo>
                      <a:pt x="189429" y="18116"/>
                      <a:pt x="244424" y="0"/>
                      <a:pt x="305531" y="6039"/>
                    </a:cubicBezTo>
                    <a:cubicBezTo>
                      <a:pt x="354415" y="6039"/>
                      <a:pt x="384969" y="42271"/>
                      <a:pt x="415522" y="72465"/>
                    </a:cubicBezTo>
                    <a:cubicBezTo>
                      <a:pt x="439964" y="90581"/>
                      <a:pt x="427743" y="120775"/>
                      <a:pt x="409411" y="144929"/>
                    </a:cubicBezTo>
                    <a:cubicBezTo>
                      <a:pt x="372747" y="193239"/>
                      <a:pt x="336084" y="241549"/>
                      <a:pt x="299420" y="289859"/>
                    </a:cubicBezTo>
                    <a:cubicBezTo>
                      <a:pt x="287199" y="307975"/>
                      <a:pt x="274978" y="314014"/>
                      <a:pt x="256646" y="295898"/>
                    </a:cubicBezTo>
                    <a:cubicBezTo>
                      <a:pt x="250535" y="289859"/>
                      <a:pt x="232203" y="283820"/>
                      <a:pt x="226093" y="283820"/>
                    </a:cubicBezTo>
                    <a:cubicBezTo>
                      <a:pt x="219982" y="289859"/>
                      <a:pt x="213871" y="301936"/>
                      <a:pt x="213871" y="314014"/>
                    </a:cubicBezTo>
                    <a:cubicBezTo>
                      <a:pt x="207761" y="356285"/>
                      <a:pt x="207761" y="356285"/>
                      <a:pt x="250535" y="350246"/>
                    </a:cubicBezTo>
                    <a:cubicBezTo>
                      <a:pt x="262756" y="344207"/>
                      <a:pt x="281088" y="338169"/>
                      <a:pt x="293309" y="344207"/>
                    </a:cubicBezTo>
                    <a:cubicBezTo>
                      <a:pt x="305531" y="344207"/>
                      <a:pt x="323862" y="350246"/>
                      <a:pt x="323862" y="356285"/>
                    </a:cubicBezTo>
                    <a:cubicBezTo>
                      <a:pt x="329973" y="368362"/>
                      <a:pt x="329973" y="386478"/>
                      <a:pt x="323862" y="398556"/>
                    </a:cubicBezTo>
                    <a:cubicBezTo>
                      <a:pt x="317752" y="410633"/>
                      <a:pt x="305531" y="416672"/>
                      <a:pt x="293309" y="422711"/>
                    </a:cubicBezTo>
                    <a:cubicBezTo>
                      <a:pt x="268867" y="440827"/>
                      <a:pt x="238314" y="452904"/>
                      <a:pt x="226093" y="489137"/>
                    </a:cubicBezTo>
                    <a:cubicBezTo>
                      <a:pt x="244424" y="489137"/>
                      <a:pt x="262756" y="489137"/>
                      <a:pt x="274978" y="489137"/>
                    </a:cubicBezTo>
                    <a:cubicBezTo>
                      <a:pt x="311641" y="489137"/>
                      <a:pt x="342194" y="507253"/>
                      <a:pt x="348305" y="537447"/>
                    </a:cubicBezTo>
                    <a:cubicBezTo>
                      <a:pt x="354415" y="561601"/>
                      <a:pt x="336084" y="585756"/>
                      <a:pt x="311641" y="591795"/>
                    </a:cubicBezTo>
                    <a:cubicBezTo>
                      <a:pt x="262756" y="597834"/>
                      <a:pt x="213871" y="603873"/>
                      <a:pt x="158876" y="609911"/>
                    </a:cubicBezTo>
                    <a:cubicBezTo>
                      <a:pt x="134433" y="615950"/>
                      <a:pt x="116102" y="603873"/>
                      <a:pt x="103880" y="579718"/>
                    </a:cubicBezTo>
                    <a:cubicBezTo>
                      <a:pt x="97770" y="579718"/>
                      <a:pt x="97770" y="573679"/>
                      <a:pt x="91659" y="567640"/>
                    </a:cubicBezTo>
                    <a:cubicBezTo>
                      <a:pt x="67217" y="507253"/>
                      <a:pt x="67217" y="507253"/>
                      <a:pt x="116102" y="464982"/>
                    </a:cubicBezTo>
                    <a:cubicBezTo>
                      <a:pt x="134433" y="452904"/>
                      <a:pt x="146655" y="434788"/>
                      <a:pt x="164987" y="422711"/>
                    </a:cubicBezTo>
                    <a:cubicBezTo>
                      <a:pt x="164987" y="422711"/>
                      <a:pt x="164987" y="416672"/>
                      <a:pt x="164987" y="416672"/>
                    </a:cubicBezTo>
                    <a:cubicBezTo>
                      <a:pt x="152765" y="416672"/>
                      <a:pt x="140544" y="422711"/>
                      <a:pt x="128323" y="428750"/>
                    </a:cubicBezTo>
                    <a:cubicBezTo>
                      <a:pt x="103880" y="434788"/>
                      <a:pt x="79438" y="446866"/>
                      <a:pt x="54996" y="458943"/>
                    </a:cubicBezTo>
                    <a:cubicBezTo>
                      <a:pt x="42774" y="458943"/>
                      <a:pt x="30553" y="458943"/>
                      <a:pt x="18332" y="452904"/>
                    </a:cubicBezTo>
                    <a:cubicBezTo>
                      <a:pt x="0" y="434788"/>
                      <a:pt x="0" y="428750"/>
                      <a:pt x="24442" y="416672"/>
                    </a:cubicBezTo>
                    <a:cubicBezTo>
                      <a:pt x="73327" y="398556"/>
                      <a:pt x="116102" y="380440"/>
                      <a:pt x="158876" y="362324"/>
                    </a:cubicBezTo>
                    <a:cubicBezTo>
                      <a:pt x="164987" y="362324"/>
                      <a:pt x="171097" y="350246"/>
                      <a:pt x="171097" y="344207"/>
                    </a:cubicBezTo>
                    <a:cubicBezTo>
                      <a:pt x="177208" y="332130"/>
                      <a:pt x="177208" y="314014"/>
                      <a:pt x="177208" y="295898"/>
                    </a:cubicBezTo>
                    <a:close/>
                    <a:moveTo>
                      <a:pt x="207761" y="175123"/>
                    </a:moveTo>
                    <a:cubicBezTo>
                      <a:pt x="207761" y="175123"/>
                      <a:pt x="207761" y="175123"/>
                      <a:pt x="201650" y="169084"/>
                    </a:cubicBezTo>
                    <a:cubicBezTo>
                      <a:pt x="189429" y="175123"/>
                      <a:pt x="171097" y="181162"/>
                      <a:pt x="158876" y="193239"/>
                    </a:cubicBezTo>
                    <a:cubicBezTo>
                      <a:pt x="146655" y="193239"/>
                      <a:pt x="134433" y="205317"/>
                      <a:pt x="140544" y="217394"/>
                    </a:cubicBezTo>
                    <a:cubicBezTo>
                      <a:pt x="140544" y="229472"/>
                      <a:pt x="152765" y="241549"/>
                      <a:pt x="158876" y="253626"/>
                    </a:cubicBezTo>
                    <a:cubicBezTo>
                      <a:pt x="164987" y="253626"/>
                      <a:pt x="183318" y="247588"/>
                      <a:pt x="189429" y="241549"/>
                    </a:cubicBezTo>
                    <a:cubicBezTo>
                      <a:pt x="195540" y="223433"/>
                      <a:pt x="201650" y="199278"/>
                      <a:pt x="207761" y="175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  <p:sp>
            <p:nvSpPr>
              <p:cNvPr id="22" name="Freeform 12"/>
              <p:cNvSpPr/>
              <p:nvPr/>
            </p:nvSpPr>
            <p:spPr>
              <a:xfrm>
                <a:off x="8878184" y="2293480"/>
                <a:ext cx="236904" cy="593388"/>
              </a:xfrm>
              <a:custGeom>
                <a:avLst/>
                <a:gdLst/>
                <a:ahLst/>
                <a:cxnLst/>
                <a:rect l="0" t="0" r="r" b="b"/>
                <a:pathLst>
                  <a:path w="236904" h="593388">
                    <a:moveTo>
                      <a:pt x="182234" y="266419"/>
                    </a:moveTo>
                    <a:cubicBezTo>
                      <a:pt x="194383" y="248254"/>
                      <a:pt x="206532" y="230089"/>
                      <a:pt x="218681" y="205869"/>
                    </a:cubicBezTo>
                    <a:cubicBezTo>
                      <a:pt x="224755" y="242199"/>
                      <a:pt x="236904" y="272474"/>
                      <a:pt x="224755" y="308804"/>
                    </a:cubicBezTo>
                    <a:cubicBezTo>
                      <a:pt x="200457" y="369354"/>
                      <a:pt x="176159" y="435959"/>
                      <a:pt x="151862" y="496508"/>
                    </a:cubicBezTo>
                    <a:cubicBezTo>
                      <a:pt x="139713" y="526783"/>
                      <a:pt x="139713" y="557058"/>
                      <a:pt x="127564" y="593388"/>
                    </a:cubicBezTo>
                    <a:cubicBezTo>
                      <a:pt x="109340" y="587333"/>
                      <a:pt x="91117" y="587333"/>
                      <a:pt x="78968" y="581278"/>
                    </a:cubicBezTo>
                    <a:cubicBezTo>
                      <a:pt x="42521" y="569168"/>
                      <a:pt x="18223" y="538893"/>
                      <a:pt x="30372" y="502563"/>
                    </a:cubicBezTo>
                    <a:cubicBezTo>
                      <a:pt x="42521" y="460178"/>
                      <a:pt x="54670" y="417794"/>
                      <a:pt x="66819" y="375409"/>
                    </a:cubicBezTo>
                    <a:cubicBezTo>
                      <a:pt x="78968" y="339079"/>
                      <a:pt x="85042" y="296694"/>
                      <a:pt x="54670" y="260364"/>
                    </a:cubicBezTo>
                    <a:cubicBezTo>
                      <a:pt x="42521" y="236144"/>
                      <a:pt x="54670" y="230089"/>
                      <a:pt x="72894" y="230089"/>
                    </a:cubicBezTo>
                    <a:cubicBezTo>
                      <a:pt x="103266" y="236144"/>
                      <a:pt x="103266" y="224034"/>
                      <a:pt x="109340" y="199814"/>
                    </a:cubicBezTo>
                    <a:cubicBezTo>
                      <a:pt x="115415" y="157429"/>
                      <a:pt x="127564" y="121100"/>
                      <a:pt x="139713" y="72660"/>
                    </a:cubicBezTo>
                    <a:cubicBezTo>
                      <a:pt x="115415" y="78715"/>
                      <a:pt x="91117" y="90825"/>
                      <a:pt x="66819" y="96880"/>
                    </a:cubicBezTo>
                    <a:cubicBezTo>
                      <a:pt x="48596" y="102935"/>
                      <a:pt x="30372" y="96880"/>
                      <a:pt x="12149" y="96880"/>
                    </a:cubicBezTo>
                    <a:cubicBezTo>
                      <a:pt x="6074" y="90825"/>
                      <a:pt x="0" y="78715"/>
                      <a:pt x="0" y="72660"/>
                    </a:cubicBezTo>
                    <a:cubicBezTo>
                      <a:pt x="6074" y="66605"/>
                      <a:pt x="12149" y="60550"/>
                      <a:pt x="18223" y="60550"/>
                    </a:cubicBezTo>
                    <a:cubicBezTo>
                      <a:pt x="42521" y="48440"/>
                      <a:pt x="72894" y="48440"/>
                      <a:pt x="97191" y="42385"/>
                    </a:cubicBezTo>
                    <a:cubicBezTo>
                      <a:pt x="115415" y="30275"/>
                      <a:pt x="133638" y="18165"/>
                      <a:pt x="157936" y="12110"/>
                    </a:cubicBezTo>
                    <a:cubicBezTo>
                      <a:pt x="170085" y="6055"/>
                      <a:pt x="194383" y="0"/>
                      <a:pt x="194383" y="6055"/>
                    </a:cubicBezTo>
                    <a:cubicBezTo>
                      <a:pt x="206532" y="18165"/>
                      <a:pt x="212606" y="36330"/>
                      <a:pt x="212606" y="54495"/>
                    </a:cubicBezTo>
                    <a:cubicBezTo>
                      <a:pt x="218681" y="54495"/>
                      <a:pt x="212606" y="60550"/>
                      <a:pt x="206532" y="66605"/>
                    </a:cubicBezTo>
                    <a:cubicBezTo>
                      <a:pt x="164010" y="115045"/>
                      <a:pt x="170085" y="175594"/>
                      <a:pt x="164010" y="230089"/>
                    </a:cubicBezTo>
                    <a:cubicBezTo>
                      <a:pt x="164010" y="242199"/>
                      <a:pt x="170085" y="254309"/>
                      <a:pt x="170085" y="266419"/>
                    </a:cubicBezTo>
                    <a:cubicBezTo>
                      <a:pt x="176159" y="266419"/>
                      <a:pt x="176159" y="266419"/>
                      <a:pt x="182234" y="266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1E61748-278A-4A30-8F76-7853160D82F5}" type="datetimeFigureOut">
              <a:rPr lang="zh-CN" altLang="en-US"/>
              <a:t>2025/9/17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E82DD652-E5C8-4079-97ED-AF1E29CF370F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</p:sldLayoutIdLst>
  <p:txStyles>
    <p:titleStyle>
      <a:lvl1pPr lvl="0" algn="l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lvl="1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2pPr>
      <a:lvl3pPr lvl="2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3pPr>
      <a:lvl4pPr lvl="3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4pPr>
      <a:lvl5pPr lvl="4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5pPr>
      <a:lvl6pPr marL="457200" lvl="5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6pPr>
      <a:lvl7pPr marL="914400" lvl="6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7pPr>
      <a:lvl8pPr marL="1371600" lvl="7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8pPr>
      <a:lvl9pPr marL="1828800" lvl="8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/>
          <a:ea typeface="微软雅黑" panose="020B0503020204020204" charset="-122"/>
        </a:defRPr>
      </a:lvl9pPr>
    </p:titleStyle>
    <p:bodyStyle>
      <a:lvl1pPr marL="228600" lvl="0" indent="-228600" algn="l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685800" lvl="1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1143000" lvl="2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600200" lvl="3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2057400" lvl="4" indent="-228600" algn="l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4363" y="3298818"/>
            <a:ext cx="10802957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1000" dirty="0">
                <a:solidFill>
                  <a:schemeClr val="bg1"/>
                </a:solidFill>
                <a:latin typeface="+mn-ea"/>
                <a:ea typeface="+mn-ea"/>
              </a:rPr>
              <a:t>LLMalMorph</a:t>
            </a:r>
            <a:r>
              <a:rPr lang="zh-CN" altLang="en-US" sz="3600" b="1" spc="1000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endParaRPr lang="en-US" altLang="zh-CN" sz="3600" b="1" spc="10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1000" dirty="0">
                <a:solidFill>
                  <a:schemeClr val="bg1"/>
                </a:solidFill>
                <a:latin typeface="+mn-ea"/>
                <a:ea typeface="+mn-ea"/>
              </a:rPr>
              <a:t>论使用大型语言模型生成恶意软件变体的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1000" dirty="0">
                <a:solidFill>
                  <a:schemeClr val="bg1"/>
                </a:solidFill>
                <a:latin typeface="+mn-ea"/>
                <a:ea typeface="+mn-ea"/>
              </a:rPr>
              <a:t>可行性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67662" y="5299352"/>
            <a:ext cx="4221163" cy="52565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</a:rPr>
              <a:t>李函书</a:t>
            </a:r>
            <a:endParaRPr lang="en-US" altLang="zh-CN" sz="2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23372" y="5013360"/>
            <a:ext cx="60386" cy="127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/>
              <a:t>整体架构</a:t>
            </a: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74E241F-BDA8-9258-EA69-3CCBC86DA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862"/>
            <a:ext cx="12192000" cy="23752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en-US" dirty="0">
                <a:sym typeface="+mn-lt"/>
              </a:rPr>
              <a:t>E</a:t>
            </a:r>
            <a:r>
              <a:rPr lang="en-US" altLang="zh-CN" dirty="0">
                <a:sym typeface="+mn-lt"/>
              </a:rPr>
              <a:t>xtractor</a:t>
            </a:r>
            <a:r>
              <a:rPr lang="zh-CN" altLang="en-US" dirty="0">
                <a:sym typeface="+mn-lt"/>
              </a:rPr>
              <a:t>子模块</a:t>
            </a:r>
            <a:endParaRPr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5701" y="1234922"/>
            <a:ext cx="10040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cs typeface="+mn-ea"/>
              </a:rPr>
              <a:t>从源文件中，提取出全局变量、结构体、编译器指令，存储在</a:t>
            </a:r>
            <a:r>
              <a:rPr lang="en-US" altLang="zh-CN" sz="2400" dirty="0" err="1">
                <a:cs typeface="+mn-ea"/>
              </a:rPr>
              <a:t>globals</a:t>
            </a:r>
            <a:r>
              <a:rPr lang="zh-CN" altLang="en-US" sz="2400" dirty="0">
                <a:cs typeface="+mn-ea"/>
              </a:rPr>
              <a:t>中，包含的头文件提取到</a:t>
            </a:r>
            <a:r>
              <a:rPr lang="en-US" altLang="zh-CN" sz="2400" dirty="0">
                <a:cs typeface="+mn-ea"/>
              </a:rPr>
              <a:t>headers</a:t>
            </a:r>
            <a:r>
              <a:rPr lang="zh-CN" altLang="en-US" sz="2400" dirty="0">
                <a:cs typeface="+mn-ea"/>
              </a:rPr>
              <a:t>中，提供函数可能使用的全局依赖项的基本上下文，保证</a:t>
            </a:r>
            <a:r>
              <a:rPr lang="en-US" altLang="zh-CN" sz="2400" dirty="0">
                <a:cs typeface="+mn-ea"/>
              </a:rPr>
              <a:t>LLM</a:t>
            </a:r>
            <a:r>
              <a:rPr lang="zh-CN" altLang="en-US" sz="2400" dirty="0">
                <a:cs typeface="+mn-ea"/>
              </a:rPr>
              <a:t>可以生成更准确的代码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A43EBB18-4EA1-1F6B-741A-3258ECE32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2601474"/>
            <a:ext cx="10144125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BAC72-7283-EA80-E5B7-23A0625BB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91670-099B-C6CC-A3B7-C2F22524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en-US" dirty="0">
                <a:sym typeface="+mn-lt"/>
              </a:rPr>
              <a:t>P</a:t>
            </a:r>
            <a:r>
              <a:rPr lang="en-US" altLang="zh-CN" dirty="0">
                <a:sym typeface="+mn-lt"/>
              </a:rPr>
              <a:t>rompt Generator</a:t>
            </a:r>
            <a:r>
              <a:rPr lang="zh-CN" altLang="en-US" dirty="0">
                <a:sym typeface="+mn-lt"/>
              </a:rPr>
              <a:t>子模块</a:t>
            </a:r>
            <a:endParaRPr altLang="en-US" dirty="0"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77E0A0-83E6-B12E-5598-D6370A6118C4}"/>
              </a:ext>
            </a:extLst>
          </p:cNvPr>
          <p:cNvSpPr txBox="1"/>
          <p:nvPr/>
        </p:nvSpPr>
        <p:spPr>
          <a:xfrm>
            <a:off x="1075701" y="1234922"/>
            <a:ext cx="10040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</a:rPr>
              <a:t>Extractor</a:t>
            </a:r>
            <a:r>
              <a:rPr lang="zh-CN" altLang="en-US" sz="2400" dirty="0">
                <a:cs typeface="+mn-ea"/>
              </a:rPr>
              <a:t>子模块提供</a:t>
            </a:r>
            <a:r>
              <a:rPr lang="en-US" altLang="zh-CN" sz="2400" dirty="0" err="1">
                <a:cs typeface="+mn-ea"/>
              </a:rPr>
              <a:t>gen_prompt</a:t>
            </a:r>
            <a:r>
              <a:rPr lang="zh-CN" altLang="en-US" sz="2400" dirty="0">
                <a:cs typeface="+mn-ea"/>
              </a:rPr>
              <a:t>函数以供，需要提供函数，转换策略，提取到的</a:t>
            </a:r>
            <a:r>
              <a:rPr lang="en-US" altLang="zh-CN" sz="2400" dirty="0">
                <a:cs typeface="+mn-ea"/>
              </a:rPr>
              <a:t>headers</a:t>
            </a:r>
            <a:r>
              <a:rPr lang="zh-CN" altLang="en-US" sz="2400" dirty="0">
                <a:cs typeface="+mn-ea"/>
              </a:rPr>
              <a:t>和</a:t>
            </a:r>
            <a:r>
              <a:rPr lang="en-US" altLang="zh-CN" sz="2400" dirty="0" err="1">
                <a:cs typeface="+mn-ea"/>
              </a:rPr>
              <a:t>globals</a:t>
            </a:r>
            <a:r>
              <a:rPr lang="zh-CN" altLang="en-US" sz="2400" dirty="0">
                <a:cs typeface="+mn-ea"/>
              </a:rPr>
              <a:t>，以生成提示词，且附录</a:t>
            </a:r>
            <a:r>
              <a:rPr lang="en-US" altLang="zh-CN" sz="2400" dirty="0">
                <a:cs typeface="+mn-ea"/>
              </a:rPr>
              <a:t>G</a:t>
            </a:r>
            <a:r>
              <a:rPr lang="zh-CN" altLang="en-US" sz="2400" dirty="0">
                <a:cs typeface="+mn-ea"/>
              </a:rPr>
              <a:t>说明了一个可生成的提示词。</a:t>
            </a:r>
          </a:p>
        </p:txBody>
      </p:sp>
    </p:spTree>
    <p:extLst>
      <p:ext uri="{BB962C8B-B14F-4D97-AF65-F5344CB8AC3E}">
        <p14:creationId xmlns:p14="http://schemas.microsoft.com/office/powerpoint/2010/main" val="364821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LLM Based Function Modifier</a:t>
            </a:r>
            <a:r>
              <a:rPr lang="zh-CN" altLang="en-US" dirty="0"/>
              <a:t>子模块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3862" y="1016460"/>
            <a:ext cx="11344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cs typeface="+mn-ea"/>
                <a:sym typeface="+mn-ea"/>
              </a:rPr>
              <a:t>由转换后的函数集合和其所在的文件名来生成恶意样本变种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45C3EBC7-2A8D-3408-534C-C9699F3C6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4" y="1602915"/>
            <a:ext cx="10610850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Merger</a:t>
            </a:r>
            <a:r>
              <a:rPr lang="zh-CN" altLang="en-US" dirty="0"/>
              <a:t>子模块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01B5B1-BF1C-9A6C-2CFC-4EDE7426FB79}"/>
              </a:ext>
            </a:extLst>
          </p:cNvPr>
          <p:cNvSpPr txBox="1"/>
          <p:nvPr/>
        </p:nvSpPr>
        <p:spPr>
          <a:xfrm>
            <a:off x="423862" y="1016460"/>
            <a:ext cx="113442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cs typeface="+mn-ea"/>
                <a:sym typeface="+mn-ea"/>
              </a:rPr>
              <a:t>使用修改后的函数集合（其中包含</a:t>
            </a:r>
            <a:r>
              <a:rPr lang="en-US" altLang="zh-CN" sz="2400" dirty="0">
                <a:cs typeface="+mn-ea"/>
                <a:sym typeface="+mn-ea"/>
              </a:rPr>
              <a:t>1…t</a:t>
            </a:r>
            <a:r>
              <a:rPr lang="zh-CN" altLang="en-US" sz="2400" dirty="0">
                <a:cs typeface="+mn-ea"/>
                <a:sym typeface="+mn-ea"/>
              </a:rPr>
              <a:t>）来修改包含修改前函数的文件</a:t>
            </a:r>
            <a:r>
              <a:rPr lang="en-US" altLang="zh-CN" sz="2400" dirty="0" err="1">
                <a:cs typeface="+mn-ea"/>
                <a:sym typeface="+mn-ea"/>
              </a:rPr>
              <a:t>i</a:t>
            </a:r>
            <a:r>
              <a:rPr lang="zh-CN" altLang="en-US" sz="2400" dirty="0">
                <a:cs typeface="+mn-ea"/>
                <a:sym typeface="+mn-ea"/>
              </a:rPr>
              <a:t>。修改后获取了包含（</a:t>
            </a:r>
            <a:r>
              <a:rPr lang="en-US" altLang="zh-CN" sz="2400" dirty="0">
                <a:cs typeface="+mn-ea"/>
                <a:sym typeface="+mn-ea"/>
              </a:rPr>
              <a:t>1…t</a:t>
            </a:r>
            <a:r>
              <a:rPr lang="zh-CN" altLang="en-US" sz="2400" dirty="0">
                <a:cs typeface="+mn-ea"/>
                <a:sym typeface="+mn-ea"/>
              </a:rPr>
              <a:t>）个修改后的函数的更新后的文件。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Compilation and Debugging </a:t>
            </a:r>
            <a:r>
              <a:rPr lang="zh-CN" altLang="en-US" dirty="0"/>
              <a:t>子模块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9B1785-CA87-F820-A259-2A633A8E7349}"/>
              </a:ext>
            </a:extLst>
          </p:cNvPr>
          <p:cNvSpPr txBox="1"/>
          <p:nvPr/>
        </p:nvSpPr>
        <p:spPr>
          <a:xfrm>
            <a:off x="423862" y="1016460"/>
            <a:ext cx="1134427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cs typeface="+mn-ea"/>
                <a:sym typeface="+mn-ea"/>
              </a:rPr>
              <a:t>在更新后的文件被放入项目</a:t>
            </a:r>
            <a:r>
              <a:rPr lang="en-US" altLang="zh-CN" sz="2400" dirty="0">
                <a:cs typeface="+mn-ea"/>
                <a:sym typeface="+mn-ea"/>
              </a:rPr>
              <a:t>P</a:t>
            </a:r>
            <a:r>
              <a:rPr lang="zh-CN" altLang="en-US" sz="2400" dirty="0">
                <a:cs typeface="+mn-ea"/>
                <a:sym typeface="+mn-ea"/>
              </a:rPr>
              <a:t>后，将开始编译恶意软件项目，如果编译成功，则将恶意软件变体添加到结果集中。如果编译失败，需要手动调试以解决错误。调试过程严格解决语法错误、构建和项目配置问题，例如链接外部库或更改语言版本，以及恢复 </a:t>
            </a:r>
            <a:r>
              <a:rPr lang="en-US" altLang="zh-CN" sz="2400" dirty="0">
                <a:cs typeface="+mn-ea"/>
                <a:sym typeface="+mn-ea"/>
              </a:rPr>
              <a:t>LLM </a:t>
            </a:r>
            <a:r>
              <a:rPr lang="zh-CN" altLang="en-US" sz="2400" dirty="0">
                <a:cs typeface="+mn-ea"/>
                <a:sym typeface="+mn-ea"/>
              </a:rPr>
              <a:t>遗留的不完整的占位符代码。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的代码转换策略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720982-63FA-0DCB-F03E-5095F8CD4ADB}"/>
              </a:ext>
            </a:extLst>
          </p:cNvPr>
          <p:cNvSpPr txBox="1"/>
          <p:nvPr/>
        </p:nvSpPr>
        <p:spPr>
          <a:xfrm>
            <a:off x="911860" y="1988819"/>
            <a:ext cx="10302240" cy="35759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代码优化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代码可靠性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代码可重用性（拆分大型函数）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代码混淆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en-US" altLang="zh-CN" sz="2400" dirty="0" err="1">
                <a:cs typeface="+mn-ea"/>
              </a:rPr>
              <a:t>WindowsAPI</a:t>
            </a:r>
            <a:r>
              <a:rPr lang="zh-CN" altLang="en-US" sz="2400" dirty="0">
                <a:cs typeface="+mn-ea"/>
              </a:rPr>
              <a:t>替换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4070F-C308-BCAB-2C1A-525BCA40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F742A-82FF-2B88-6A83-490A2D84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的快速设计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816169-C4D3-9386-E7BA-E1117540A5AF}"/>
              </a:ext>
            </a:extLst>
          </p:cNvPr>
          <p:cNvSpPr txBox="1"/>
          <p:nvPr/>
        </p:nvSpPr>
        <p:spPr>
          <a:xfrm>
            <a:off x="423862" y="1016460"/>
            <a:ext cx="113442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cs typeface="+mn-ea"/>
                <a:sym typeface="+mn-ea"/>
              </a:rPr>
              <a:t>LLM</a:t>
            </a:r>
            <a:r>
              <a:rPr lang="zh-CN" altLang="en-US" sz="2400" dirty="0">
                <a:cs typeface="+mn-ea"/>
                <a:sym typeface="+mn-ea"/>
              </a:rPr>
              <a:t>转换给定函数，需要已知转换策略，函数内容，以及函数所在文件的</a:t>
            </a:r>
            <a:r>
              <a:rPr lang="en-US" altLang="zh-CN" sz="2400" dirty="0">
                <a:cs typeface="+mn-ea"/>
                <a:sym typeface="+mn-ea"/>
              </a:rPr>
              <a:t>headers</a:t>
            </a:r>
            <a:r>
              <a:rPr lang="zh-CN" altLang="en-US" sz="2400" dirty="0">
                <a:cs typeface="+mn-ea"/>
                <a:sym typeface="+mn-ea"/>
              </a:rPr>
              <a:t>和</a:t>
            </a:r>
            <a:r>
              <a:rPr lang="en-US" altLang="zh-CN" sz="2400" dirty="0" err="1">
                <a:cs typeface="+mn-ea"/>
                <a:sym typeface="+mn-ea"/>
              </a:rPr>
              <a:t>globals</a:t>
            </a:r>
            <a:r>
              <a:rPr lang="zh-CN" altLang="en-US" sz="2400" dirty="0">
                <a:cs typeface="+mn-ea"/>
                <a:sym typeface="+mn-ea"/>
              </a:rPr>
              <a:t>，由此生成策略提示，策略提示指导</a:t>
            </a:r>
            <a:r>
              <a:rPr lang="en-US" altLang="zh-CN" sz="2400" dirty="0">
                <a:cs typeface="+mn-ea"/>
                <a:sym typeface="+mn-ea"/>
              </a:rPr>
              <a:t>LLM</a:t>
            </a:r>
            <a:r>
              <a:rPr lang="zh-CN" altLang="en-US" sz="2400" dirty="0">
                <a:cs typeface="+mn-ea"/>
                <a:sym typeface="+mn-ea"/>
              </a:rPr>
              <a:t>执行所需的修改。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FA86C9BD-430B-5A8A-AA10-CC39E50AA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2135707"/>
            <a:ext cx="10763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78166" cy="857460"/>
            <a:chOff x="5588007" y="1590635"/>
            <a:chExt cx="437816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实验结果与分析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3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样本</a:t>
            </a:r>
            <a:r>
              <a:rPr altLang="en-US" dirty="0">
                <a:sym typeface="+mn-ea"/>
              </a:rPr>
              <a:t>集</a:t>
            </a:r>
            <a:endParaRPr lang="zh-CN" altLang="en-US" dirty="0"/>
          </a:p>
        </p:txBody>
      </p:sp>
      <p:pic>
        <p:nvPicPr>
          <p:cNvPr id="6" name="图片 5" descr="图片包含 表格&#10;&#10;AI 生成的内容可能不正确。">
            <a:extLst>
              <a:ext uri="{FF2B5EF4-FFF2-40B4-BE49-F238E27FC236}">
                <a16:creationId xmlns:a16="http://schemas.microsoft.com/office/drawing/2014/main" id="{17EB1F9C-2E1E-68B4-0995-3FFF5AB12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887303"/>
            <a:ext cx="11001375" cy="53637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887865" y="1484587"/>
            <a:ext cx="3392601" cy="3729893"/>
            <a:chOff x="6597449" y="1148208"/>
            <a:chExt cx="3392601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3392601" cy="620713"/>
              <a:chOff x="5855427" y="1647453"/>
              <a:chExt cx="3392601" cy="620713"/>
            </a:xfrm>
          </p:grpSpPr>
          <p:sp>
            <p:nvSpPr>
              <p:cNvPr id="5" name="文本框 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研究背景与目的</a:t>
                </a:r>
              </a:p>
            </p:txBody>
          </p:sp>
          <p:sp>
            <p:nvSpPr>
              <p:cNvPr id="33" name="椭圆 32"/>
              <p:cNvSpPr/>
              <p:nvPr>
                <p:custDataLst>
                  <p:tags r:id="rId9"/>
                </p:custDataLst>
              </p:nvPr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392601" cy="620713"/>
              <a:chOff x="5855427" y="1647453"/>
              <a:chExt cx="3392601" cy="620713"/>
            </a:xfrm>
          </p:grpSpPr>
          <p:sp>
            <p:nvSpPr>
              <p:cNvPr id="72" name="文本框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研究内容与方法</a:t>
                </a:r>
              </a:p>
            </p:txBody>
          </p:sp>
          <p:sp>
            <p:nvSpPr>
              <p:cNvPr id="73" name="椭圆 72"/>
              <p:cNvSpPr/>
              <p:nvPr>
                <p:custDataLst>
                  <p:tags r:id="rId7"/>
                </p:custDataLst>
              </p:nvPr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392601" cy="620713"/>
              <a:chOff x="5855427" y="1647453"/>
              <a:chExt cx="3392601" cy="620713"/>
            </a:xfrm>
          </p:grpSpPr>
          <p:sp>
            <p:nvSpPr>
              <p:cNvPr id="76" name="文本框 7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实验结果与分析</a:t>
                </a:r>
              </a:p>
            </p:txBody>
          </p:sp>
          <p:sp>
            <p:nvSpPr>
              <p:cNvPr id="77" name="椭圆 76"/>
              <p:cNvSpPr/>
              <p:nvPr>
                <p:custDataLst>
                  <p:tags r:id="rId5"/>
                </p:custDataLst>
              </p:nvPr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1597237" cy="620713"/>
              <a:chOff x="5855427" y="1647453"/>
              <a:chExt cx="1597237" cy="620713"/>
            </a:xfrm>
          </p:grpSpPr>
          <p:sp>
            <p:nvSpPr>
              <p:cNvPr id="80" name="文本框 79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总结</a:t>
                </a:r>
              </a:p>
            </p:txBody>
          </p:sp>
          <p:sp>
            <p:nvSpPr>
              <p:cNvPr id="81" name="椭圆 80"/>
              <p:cNvSpPr/>
              <p:nvPr>
                <p:custDataLst>
                  <p:tags r:id="rId3"/>
                </p:custDataLst>
              </p:nvPr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实验结果（对于</a:t>
            </a:r>
            <a:r>
              <a:rPr lang="en-US" altLang="zh-CN" dirty="0" err="1"/>
              <a:t>VirusTotal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541C70BF-3C2B-9F7F-408A-955B5F7F7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4" y="831923"/>
            <a:ext cx="10752412" cy="60260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7E739-9F04-4603-EC03-8064920C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08227-53B1-A782-2E37-99D3D536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实验结果（对于混合检测）</a:t>
            </a:r>
          </a:p>
        </p:txBody>
      </p:sp>
      <p:pic>
        <p:nvPicPr>
          <p:cNvPr id="4" name="图片 3" descr="图表">
            <a:extLst>
              <a:ext uri="{FF2B5EF4-FFF2-40B4-BE49-F238E27FC236}">
                <a16:creationId xmlns:a16="http://schemas.microsoft.com/office/drawing/2014/main" id="{604E1DC9-5014-95CE-7533-E9833A796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10"/>
            <a:ext cx="12192000" cy="61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0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425BD-FFCE-B8EB-ABF7-2D2865CA5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38418-FBF4-E4C8-AA23-DA85A397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74F8545-508A-870A-F4E4-195486A83833}"/>
              </a:ext>
            </a:extLst>
          </p:cNvPr>
          <p:cNvSpPr txBox="1">
            <a:spLocks/>
          </p:cNvSpPr>
          <p:nvPr/>
        </p:nvSpPr>
        <p:spPr>
          <a:xfrm>
            <a:off x="790903" y="870221"/>
            <a:ext cx="10610193" cy="480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457200"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914400"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1371600"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1828800"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与二进制级对抗性恶意软件生成模型的生成样本检测率对比</a:t>
            </a:r>
          </a:p>
        </p:txBody>
      </p:sp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6067B980-566C-9D6E-04CF-A58BBAB4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2081212"/>
            <a:ext cx="114585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6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433FA-0620-C37D-605B-B21398607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EE290-D407-63EE-2F38-D4CE1C6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37" y="248079"/>
            <a:ext cx="8643848" cy="478155"/>
          </a:xfrm>
        </p:spPr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3528A6D-D24B-F4BA-1876-9CE7F2A760FD}"/>
              </a:ext>
            </a:extLst>
          </p:cNvPr>
          <p:cNvSpPr txBox="1">
            <a:spLocks/>
          </p:cNvSpPr>
          <p:nvPr/>
        </p:nvSpPr>
        <p:spPr>
          <a:xfrm>
            <a:off x="790903" y="870221"/>
            <a:ext cx="10610193" cy="480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457200"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914400"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1371600"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1828800"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手动回填代码的工作量（单位：行数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 descr="图表, 图示&#10;&#10;AI 生成的内容可能不正确。">
            <a:extLst>
              <a:ext uri="{FF2B5EF4-FFF2-40B4-BE49-F238E27FC236}">
                <a16:creationId xmlns:a16="http://schemas.microsoft.com/office/drawing/2014/main" id="{B3B04E7C-B251-75B0-E4C9-F2D39364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350353"/>
            <a:ext cx="12030075" cy="55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00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4314-4367-38A1-5C0E-37475DE9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C7BC9-6272-F809-76E2-BDEF97F0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37" y="248079"/>
            <a:ext cx="8643848" cy="478155"/>
          </a:xfrm>
        </p:spPr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2C08025-5E08-3AD8-20B4-E7668E517EA2}"/>
              </a:ext>
            </a:extLst>
          </p:cNvPr>
          <p:cNvSpPr txBox="1">
            <a:spLocks/>
          </p:cNvSpPr>
          <p:nvPr/>
        </p:nvSpPr>
        <p:spPr>
          <a:xfrm>
            <a:off x="790903" y="870221"/>
            <a:ext cx="10610193" cy="480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457200"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914400"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1371600"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1828800"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手动回填代码的工作量（单位：小时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FB8636EE-EDCA-CBAD-86A1-871C95B2C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352"/>
            <a:ext cx="12192000" cy="55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FF142-39B9-37C0-1255-2EAA590C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3F6B1-487C-7D94-8854-AAB17C9A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迁移性实验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6B428A8-A396-083D-96A0-9ABADB3DB248}"/>
              </a:ext>
            </a:extLst>
          </p:cNvPr>
          <p:cNvSpPr txBox="1">
            <a:spLocks/>
          </p:cNvSpPr>
          <p:nvPr/>
        </p:nvSpPr>
        <p:spPr>
          <a:xfrm>
            <a:off x="1774076" y="843889"/>
            <a:ext cx="8643848" cy="4781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CN" sz="2800" b="1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5pPr>
            <a:lvl6pPr marL="457200"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6pPr>
            <a:lvl7pPr marL="914400"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7pPr>
            <a:lvl8pPr marL="1371600"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8pPr>
            <a:lvl9pPr marL="1828800"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/>
                <a:ea typeface="微软雅黑" panose="020B0503020204020204" charset="-122"/>
              </a:defRPr>
            </a:lvl9pPr>
          </a:lstStyle>
          <a:p>
            <a:r>
              <a:rPr lang="zh-CN" altLang="en-US" dirty="0"/>
              <a:t>对于机器学习恶意软件分类器的攻击成功率</a:t>
            </a:r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14A96781-4AF6-3660-F064-0EC12775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72496"/>
            <a:ext cx="109347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47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AC5F3-8210-2EE8-6483-E28F2A56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F0928-8069-ADF8-8F41-33ED2BB4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功能完备（保留率）的分析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47D57CB5-85F7-4803-5849-D6C25254E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811103"/>
            <a:ext cx="11220450" cy="60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069842" cy="857460"/>
            <a:chOff x="5588007" y="1590635"/>
            <a:chExt cx="2069842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110799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总结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4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91360" y="1988820"/>
            <a:ext cx="82105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使用</a:t>
            </a:r>
            <a:r>
              <a:rPr lang="en-US" altLang="zh-CN" sz="2400" dirty="0" err="1">
                <a:cs typeface="+mn-ea"/>
              </a:rPr>
              <a:t>LLMalMorph</a:t>
            </a:r>
            <a:r>
              <a:rPr lang="zh-CN" altLang="en-US" sz="2400" dirty="0">
                <a:cs typeface="+mn-ea"/>
              </a:rPr>
              <a:t>框架能成功利用工程化提示和代码转换策略生成恶意软件变体。</a:t>
            </a:r>
            <a:endParaRPr lang="en-US" altLang="zh-CN" sz="2400" dirty="0">
              <a:cs typeface="+mn-ea"/>
            </a:endParaRP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endParaRPr lang="zh-CN" altLang="en-US" sz="2400" dirty="0">
              <a:cs typeface="+mn-ea"/>
            </a:endParaRP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恶意软件需要大量调试维持功能，具有人工监督的必要性。</a:t>
            </a:r>
            <a:endParaRPr lang="en-US" altLang="zh-CN" sz="2400" dirty="0">
              <a:cs typeface="+mn-ea"/>
            </a:endParaRP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endParaRPr lang="zh-CN" altLang="en-US" sz="2400" dirty="0">
              <a:cs typeface="+mn-ea"/>
            </a:endParaRP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en-US" altLang="zh-CN" sz="2400" dirty="0">
                <a:cs typeface="+mn-ea"/>
              </a:rPr>
              <a:t>LLM</a:t>
            </a:r>
            <a:r>
              <a:rPr lang="zh-CN" altLang="en-US" sz="2400" dirty="0">
                <a:cs typeface="+mn-ea"/>
              </a:rPr>
              <a:t>在恶意软件源代码转换中仍然具有一定的局限性，无法处理多文件以及具有上下文长度限制，以及幻觉问题。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683C-3A20-4318-C4EA-B2860E50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AA04B-0173-88D8-3746-509B9C97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可采用的扩展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360463-C4BE-1DD1-12CE-E90BDA30379D}"/>
              </a:ext>
            </a:extLst>
          </p:cNvPr>
          <p:cNvSpPr txBox="1"/>
          <p:nvPr/>
        </p:nvSpPr>
        <p:spPr>
          <a:xfrm>
            <a:off x="357352" y="1145365"/>
            <a:ext cx="114772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不要仅仅局限于面向过程的想法，可以使用面向对象的技术，构建类并且将恶意代码嵌入类的一个方法中，或者将简单的判断使用复杂的类替换。</a:t>
            </a:r>
            <a:endParaRPr lang="en-US" altLang="zh-CN" sz="2400" dirty="0">
              <a:cs typeface="+mn-ea"/>
            </a:endParaRP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编译尽可能使用</a:t>
            </a:r>
            <a:r>
              <a:rPr lang="en-US" altLang="zh-CN" sz="2400" dirty="0" err="1">
                <a:cs typeface="+mn-ea"/>
              </a:rPr>
              <a:t>Cmake</a:t>
            </a:r>
            <a:r>
              <a:rPr lang="zh-CN" altLang="en-US" sz="2400" dirty="0">
                <a:cs typeface="+mn-ea"/>
              </a:rPr>
              <a:t>而非</a:t>
            </a:r>
            <a:r>
              <a:rPr lang="en-US" altLang="zh-CN" sz="2400" dirty="0" err="1">
                <a:cs typeface="+mn-ea"/>
              </a:rPr>
              <a:t>gcc</a:t>
            </a:r>
            <a:r>
              <a:rPr lang="zh-CN" altLang="en-US" sz="2400" dirty="0">
                <a:cs typeface="+mn-ea"/>
              </a:rPr>
              <a:t>，因为</a:t>
            </a:r>
            <a:r>
              <a:rPr lang="en-US" altLang="zh-CN" sz="2400" dirty="0" err="1">
                <a:cs typeface="+mn-ea"/>
              </a:rPr>
              <a:t>Cmake</a:t>
            </a:r>
            <a:r>
              <a:rPr lang="zh-CN" altLang="en-US" sz="2400" dirty="0">
                <a:cs typeface="+mn-ea"/>
              </a:rPr>
              <a:t>对于项目的管理更好，并且同时区分</a:t>
            </a:r>
            <a:r>
              <a:rPr lang="en-US" altLang="zh-CN" sz="2400" dirty="0">
                <a:cs typeface="+mn-ea"/>
              </a:rPr>
              <a:t>debug</a:t>
            </a:r>
            <a:r>
              <a:rPr lang="zh-CN" altLang="en-US" sz="2400" dirty="0">
                <a:cs typeface="+mn-ea"/>
              </a:rPr>
              <a:t>版本和</a:t>
            </a:r>
            <a:r>
              <a:rPr lang="en-US" altLang="zh-CN" sz="2400" dirty="0">
                <a:cs typeface="+mn-ea"/>
              </a:rPr>
              <a:t>release</a:t>
            </a:r>
            <a:r>
              <a:rPr lang="zh-CN" altLang="en-US" sz="2400" dirty="0">
                <a:cs typeface="+mn-ea"/>
              </a:rPr>
              <a:t>版本，如果涉及到使用某个库进行混淆，那么</a:t>
            </a:r>
            <a:r>
              <a:rPr lang="en-US" altLang="zh-CN" sz="2400" dirty="0">
                <a:cs typeface="+mn-ea"/>
              </a:rPr>
              <a:t>release</a:t>
            </a:r>
            <a:r>
              <a:rPr lang="zh-CN" altLang="en-US" sz="2400" dirty="0">
                <a:cs typeface="+mn-ea"/>
              </a:rPr>
              <a:t>版本需要把静态链接库一并打包到</a:t>
            </a:r>
            <a:r>
              <a:rPr lang="en-US" altLang="zh-CN" sz="2400" dirty="0">
                <a:cs typeface="+mn-ea"/>
              </a:rPr>
              <a:t>exe</a:t>
            </a:r>
            <a:r>
              <a:rPr lang="zh-CN" altLang="en-US" sz="2400" dirty="0">
                <a:cs typeface="+mn-ea"/>
              </a:rPr>
              <a:t>文件中，</a:t>
            </a:r>
            <a:r>
              <a:rPr lang="en-US" altLang="zh-CN" sz="2400" dirty="0">
                <a:cs typeface="+mn-ea"/>
              </a:rPr>
              <a:t>debug</a:t>
            </a:r>
            <a:r>
              <a:rPr lang="zh-CN" altLang="en-US" sz="2400" dirty="0">
                <a:cs typeface="+mn-ea"/>
              </a:rPr>
              <a:t>版本可以单独附上动态链接库，而且对于引入别的重型库更友好，</a:t>
            </a:r>
            <a:r>
              <a:rPr lang="en-US" altLang="zh-CN" sz="2400" dirty="0">
                <a:cs typeface="+mn-ea"/>
              </a:rPr>
              <a:t>release</a:t>
            </a:r>
            <a:r>
              <a:rPr lang="zh-CN" altLang="en-US" sz="2400" dirty="0">
                <a:cs typeface="+mn-ea"/>
              </a:rPr>
              <a:t>版本打包了静态链接库可以大大降低可疑代码占比。</a:t>
            </a: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可以进一步改良，如果仅限于单个恶意软件，完全可以采用</a:t>
            </a:r>
            <a:r>
              <a:rPr lang="en-US" altLang="zh-CN" sz="2400" dirty="0">
                <a:cs typeface="+mn-ea"/>
              </a:rPr>
              <a:t>LLM</a:t>
            </a:r>
            <a:r>
              <a:rPr lang="zh-CN" altLang="en-US" sz="2400" dirty="0">
                <a:cs typeface="+mn-ea"/>
              </a:rPr>
              <a:t>结合强化学习的方法。</a:t>
            </a:r>
          </a:p>
          <a:p>
            <a:pPr marL="342900" indent="-342900">
              <a:buClr>
                <a:srgbClr val="006C39"/>
              </a:buClr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可以引入别的重型库，例如</a:t>
            </a:r>
            <a:r>
              <a:rPr lang="en-US" altLang="zh-CN" sz="2400" dirty="0">
                <a:cs typeface="+mn-ea"/>
              </a:rPr>
              <a:t>Qt</a:t>
            </a:r>
            <a:r>
              <a:rPr lang="zh-CN" altLang="en-US" sz="2400" dirty="0">
                <a:cs typeface="+mn-ea"/>
              </a:rPr>
              <a:t>（</a:t>
            </a:r>
            <a:r>
              <a:rPr lang="en-US" altLang="zh-CN" sz="2400" dirty="0">
                <a:cs typeface="+mn-ea"/>
              </a:rPr>
              <a:t>C++</a:t>
            </a:r>
            <a:r>
              <a:rPr lang="zh-CN" altLang="en-US" sz="2400" dirty="0">
                <a:cs typeface="+mn-ea"/>
              </a:rPr>
              <a:t>），</a:t>
            </a:r>
            <a:r>
              <a:rPr lang="en-US" altLang="zh-CN" sz="2400" dirty="0">
                <a:cs typeface="+mn-ea"/>
              </a:rPr>
              <a:t>Unity</a:t>
            </a:r>
            <a:r>
              <a:rPr lang="zh-CN" altLang="en-US" sz="2400" dirty="0">
                <a:cs typeface="+mn-ea"/>
              </a:rPr>
              <a:t>（</a:t>
            </a:r>
            <a:r>
              <a:rPr lang="en-US" altLang="zh-CN" sz="2400" dirty="0">
                <a:cs typeface="+mn-ea"/>
              </a:rPr>
              <a:t>C#</a:t>
            </a:r>
            <a:r>
              <a:rPr lang="zh-CN" altLang="en-US" sz="2400" dirty="0">
                <a:cs typeface="+mn-ea"/>
              </a:rPr>
              <a:t>），可以利用</a:t>
            </a:r>
            <a:r>
              <a:rPr lang="en-US" altLang="zh-CN" sz="2400" dirty="0">
                <a:cs typeface="+mn-ea"/>
              </a:rPr>
              <a:t>Qt</a:t>
            </a:r>
            <a:r>
              <a:rPr lang="zh-CN" altLang="en-US" sz="2400" dirty="0">
                <a:cs typeface="+mn-ea"/>
              </a:rPr>
              <a:t>和</a:t>
            </a:r>
            <a:r>
              <a:rPr lang="en-US" altLang="zh-CN" sz="2400" dirty="0">
                <a:cs typeface="+mn-ea"/>
              </a:rPr>
              <a:t>Unity</a:t>
            </a:r>
            <a:r>
              <a:rPr lang="zh-CN" altLang="en-US" sz="2400" dirty="0">
                <a:cs typeface="+mn-ea"/>
              </a:rPr>
              <a:t>等框架提供的多线程技术和</a:t>
            </a:r>
            <a:r>
              <a:rPr lang="en-US" altLang="zh-CN" sz="2400" dirty="0">
                <a:cs typeface="+mn-ea"/>
              </a:rPr>
              <a:t>GUI</a:t>
            </a:r>
            <a:r>
              <a:rPr lang="zh-CN" altLang="en-US" sz="2400">
                <a:cs typeface="+mn-ea"/>
              </a:rPr>
              <a:t>以及一些方法接口</a:t>
            </a:r>
            <a:r>
              <a:rPr lang="zh-CN" altLang="en-US" sz="2400" dirty="0">
                <a:cs typeface="+mn-ea"/>
              </a:rPr>
              <a:t>作为恶意代码的掩护。测试过一个内存木马，将一个存储</a:t>
            </a:r>
            <a:r>
              <a:rPr lang="en-US" altLang="zh-CN" sz="2400" dirty="0">
                <a:cs typeface="+mn-ea"/>
              </a:rPr>
              <a:t>shellcode</a:t>
            </a:r>
            <a:r>
              <a:rPr lang="zh-CN" altLang="en-US" sz="2400" dirty="0">
                <a:cs typeface="+mn-ea"/>
              </a:rPr>
              <a:t>字符数组执行和放在</a:t>
            </a:r>
            <a:r>
              <a:rPr lang="en-US" altLang="zh-CN" sz="2400" dirty="0">
                <a:cs typeface="+mn-ea"/>
              </a:rPr>
              <a:t>Qt</a:t>
            </a:r>
            <a:r>
              <a:rPr lang="zh-CN" altLang="en-US" sz="2400" dirty="0">
                <a:cs typeface="+mn-ea"/>
              </a:rPr>
              <a:t>线程池中执行，在</a:t>
            </a:r>
            <a:r>
              <a:rPr lang="en-US" altLang="zh-CN" sz="2400" dirty="0" err="1">
                <a:cs typeface="+mn-ea"/>
              </a:rPr>
              <a:t>VirusTotal</a:t>
            </a:r>
            <a:r>
              <a:rPr lang="zh-CN" altLang="en-US" sz="2400" dirty="0">
                <a:cs typeface="+mn-ea"/>
              </a:rPr>
              <a:t>上的检出数量从</a:t>
            </a:r>
            <a:r>
              <a:rPr lang="en-US" altLang="zh-CN" sz="2400" dirty="0">
                <a:cs typeface="+mn-ea"/>
              </a:rPr>
              <a:t>20</a:t>
            </a:r>
            <a:r>
              <a:rPr lang="zh-CN" altLang="en-US" sz="2400" dirty="0">
                <a:cs typeface="+mn-ea"/>
              </a:rPr>
              <a:t>变为了</a:t>
            </a:r>
            <a:r>
              <a:rPr lang="en-US" altLang="zh-CN" sz="2400" dirty="0">
                <a:cs typeface="+mn-ea"/>
              </a:rPr>
              <a:t>1</a:t>
            </a:r>
            <a:r>
              <a:rPr lang="zh-CN" altLang="en-US" sz="2400" dirty="0">
                <a:cs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2438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78166" cy="857460"/>
            <a:chOff x="5588007" y="1590635"/>
            <a:chExt cx="437816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研究背景与目的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  <a:ea typeface="微软雅黑" panose="020B0503020204020204" charset="-122"/>
                </a:rPr>
                <a:t>1</a:t>
              </a:r>
              <a:endParaRPr lang="zh-CN" altLang="en-US" sz="4000" b="1" dirty="0">
                <a:latin typeface="Century Gothic" panose="020B0502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altLang="en-US"/>
              <a:t>研究背景与目的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0045" y="1158422"/>
            <a:ext cx="11471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严峻的威胁：</a:t>
            </a:r>
            <a:endParaRPr lang="en-US" altLang="zh-CN" sz="2800" dirty="0">
              <a:cs typeface="+mn-ea"/>
            </a:endParaRPr>
          </a:p>
          <a:p>
            <a:r>
              <a:rPr lang="zh-CN" altLang="en-US" sz="2800" dirty="0">
                <a:cs typeface="+mn-ea"/>
              </a:rPr>
              <a:t>恶意软件已经发展到利用大语言模型（</a:t>
            </a:r>
            <a:r>
              <a:rPr lang="en-US" altLang="zh-CN" sz="2800" dirty="0">
                <a:cs typeface="+mn-ea"/>
              </a:rPr>
              <a:t>LLMs</a:t>
            </a:r>
            <a:r>
              <a:rPr lang="zh-CN" altLang="en-US" sz="2800" dirty="0">
                <a:cs typeface="+mn-ea"/>
              </a:rPr>
              <a:t>）进行源代码转换进行演变。调查发现</a:t>
            </a:r>
            <a:r>
              <a:rPr lang="en-US" altLang="zh-CN" sz="2800" dirty="0">
                <a:cs typeface="+mn-ea"/>
              </a:rPr>
              <a:t>74% </a:t>
            </a:r>
            <a:r>
              <a:rPr lang="zh-CN" altLang="en-US" sz="2800" dirty="0">
                <a:cs typeface="+mn-ea"/>
              </a:rPr>
              <a:t>的人正经历着显著的 </a:t>
            </a:r>
            <a:r>
              <a:rPr lang="en-US" altLang="zh-CN" sz="2800" dirty="0">
                <a:cs typeface="+mn-ea"/>
              </a:rPr>
              <a:t>AI </a:t>
            </a:r>
            <a:r>
              <a:rPr lang="zh-CN" altLang="en-US" sz="2800" dirty="0">
                <a:cs typeface="+mn-ea"/>
              </a:rPr>
              <a:t>驱动的威胁，</a:t>
            </a:r>
            <a:r>
              <a:rPr lang="en-US" altLang="zh-CN" sz="2800" dirty="0">
                <a:cs typeface="+mn-ea"/>
              </a:rPr>
              <a:t>60% </a:t>
            </a:r>
            <a:r>
              <a:rPr lang="zh-CN" altLang="en-US" sz="2800" dirty="0">
                <a:cs typeface="+mn-ea"/>
              </a:rPr>
              <a:t>的人感觉准备不足，无法抵御这些威胁。恶意破坏者完全可以通过</a:t>
            </a:r>
            <a:r>
              <a:rPr lang="en-US" altLang="zh-CN" sz="2800" dirty="0">
                <a:cs typeface="+mn-ea"/>
              </a:rPr>
              <a:t>LLMs</a:t>
            </a:r>
            <a:r>
              <a:rPr lang="zh-CN" altLang="en-US" sz="2800" dirty="0">
                <a:cs typeface="+mn-ea"/>
              </a:rPr>
              <a:t>来生成恶意代码片段进而自己组装出恶意软件。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AF4B-8CCC-CAA4-D1B2-17B4C7FA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382DC-0A81-5833-614E-D27733A1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altLang="en-US"/>
              <a:t>研究背景与目的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E6E860-168F-CFFD-2D63-162989B39104}"/>
              </a:ext>
            </a:extLst>
          </p:cNvPr>
          <p:cNvSpPr txBox="1"/>
          <p:nvPr/>
        </p:nvSpPr>
        <p:spPr>
          <a:xfrm>
            <a:off x="360045" y="1158422"/>
            <a:ext cx="11471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幸运的是：</a:t>
            </a:r>
            <a:endParaRPr lang="en-US" altLang="zh-CN" sz="2800" dirty="0">
              <a:cs typeface="+mn-ea"/>
            </a:endParaRPr>
          </a:p>
          <a:p>
            <a:r>
              <a:rPr lang="en-US" altLang="zh-CN" sz="2800" dirty="0">
                <a:cs typeface="+mn-ea"/>
              </a:rPr>
              <a:t>1.</a:t>
            </a:r>
            <a:r>
              <a:rPr lang="zh-CN" altLang="en-US" sz="2800" dirty="0">
                <a:cs typeface="+mn-ea"/>
              </a:rPr>
              <a:t>相比恶意软件的二进制文件，恶意软件源代码更难获取，注定了不像过去的基于二进制文件即可达成的结构扰动、指令扰动、行为扰动仅仅通过在</a:t>
            </a:r>
            <a:r>
              <a:rPr lang="en-US" altLang="zh-CN" sz="2800" dirty="0">
                <a:cs typeface="+mn-ea"/>
              </a:rPr>
              <a:t>IDA Pro</a:t>
            </a:r>
            <a:r>
              <a:rPr lang="zh-CN" altLang="en-US" sz="2800" dirty="0">
                <a:cs typeface="+mn-ea"/>
              </a:rPr>
              <a:t>中修改即可实现，因为使用大语言模型修改恶意软件需要知道恶意软件的源代码。这种威胁大概率源于恶意软件代码的作者。</a:t>
            </a:r>
            <a:endParaRPr lang="en-US" altLang="zh-CN" sz="2800" dirty="0">
              <a:cs typeface="+mn-ea"/>
            </a:endParaRPr>
          </a:p>
          <a:p>
            <a:r>
              <a:rPr lang="en-US" altLang="zh-CN" sz="2800" dirty="0">
                <a:cs typeface="+mn-ea"/>
              </a:rPr>
              <a:t>2.LLMs</a:t>
            </a:r>
            <a:r>
              <a:rPr lang="zh-CN" altLang="en-US" sz="2800" dirty="0">
                <a:cs typeface="+mn-ea"/>
              </a:rPr>
              <a:t>仅从文本生成功能完整的恶意软件存在显著局限性，这可能是因为</a:t>
            </a:r>
            <a:r>
              <a:rPr lang="en-US" altLang="zh-CN" sz="2800" dirty="0">
                <a:cs typeface="+mn-ea"/>
              </a:rPr>
              <a:t>LLMs</a:t>
            </a:r>
            <a:r>
              <a:rPr lang="zh-CN" altLang="en-US" sz="2800" dirty="0">
                <a:cs typeface="+mn-ea"/>
              </a:rPr>
              <a:t>自身的幻觉。</a:t>
            </a:r>
            <a:endParaRPr lang="en-US" altLang="zh-CN" sz="2800" dirty="0">
              <a:cs typeface="+mn-ea"/>
            </a:endParaRPr>
          </a:p>
          <a:p>
            <a:endParaRPr lang="zh-CN" altLang="en-US" sz="2800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741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altLang="en-US">
                <a:sym typeface="+mn-ea"/>
              </a:rPr>
              <a:t>研究背景与目的</a:t>
            </a:r>
            <a:endParaRPr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8990" y="1045210"/>
            <a:ext cx="112940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cs typeface="+mn-ea"/>
              </a:rPr>
              <a:t>现有的方法存在着许多局限性：</a:t>
            </a:r>
            <a:endParaRPr lang="en-US" altLang="zh-CN" sz="2800" dirty="0">
              <a:cs typeface="+mn-ea"/>
            </a:endParaRPr>
          </a:p>
          <a:p>
            <a:r>
              <a:rPr lang="en-US" altLang="zh-CN" sz="2800" dirty="0">
                <a:cs typeface="+mn-ea"/>
              </a:rPr>
              <a:t>1.</a:t>
            </a:r>
            <a:r>
              <a:rPr lang="zh-CN" altLang="en-US" sz="2800" dirty="0">
                <a:cs typeface="+mn-ea"/>
              </a:rPr>
              <a:t>有些方法只注意手动修改恶意软件源代码，不知道使用</a:t>
            </a:r>
            <a:r>
              <a:rPr lang="en-US" altLang="zh-CN" sz="2800" dirty="0">
                <a:cs typeface="+mn-ea"/>
              </a:rPr>
              <a:t>LLMs</a:t>
            </a:r>
            <a:r>
              <a:rPr lang="zh-CN" altLang="en-US" sz="2800" dirty="0">
                <a:cs typeface="+mn-ea"/>
              </a:rPr>
              <a:t>，这导致了工作量大且低效的问题。</a:t>
            </a:r>
            <a:endParaRPr lang="en-US" altLang="zh-CN" sz="2800" dirty="0">
              <a:cs typeface="+mn-ea"/>
            </a:endParaRPr>
          </a:p>
          <a:p>
            <a:r>
              <a:rPr lang="en-US" altLang="zh-CN" sz="2800" dirty="0">
                <a:cs typeface="+mn-ea"/>
              </a:rPr>
              <a:t>2.</a:t>
            </a:r>
            <a:r>
              <a:rPr lang="zh-CN" altLang="en-US" sz="2800" dirty="0">
                <a:cs typeface="+mn-ea"/>
              </a:rPr>
              <a:t>大多数方法仍然依赖迭代算法来生成，例如一部分强化学习算法（</a:t>
            </a:r>
            <a:r>
              <a:rPr lang="en-US" altLang="zh-CN" sz="2800" dirty="0">
                <a:cs typeface="+mn-ea"/>
              </a:rPr>
              <a:t>Sarsa</a:t>
            </a:r>
            <a:r>
              <a:rPr lang="zh-CN" altLang="en-US" sz="2800" dirty="0">
                <a:cs typeface="+mn-ea"/>
              </a:rPr>
              <a:t>，</a:t>
            </a:r>
            <a:r>
              <a:rPr lang="en-US" altLang="zh-CN" sz="2800" dirty="0">
                <a:cs typeface="+mn-ea"/>
              </a:rPr>
              <a:t>Q-Learning</a:t>
            </a:r>
            <a:r>
              <a:rPr lang="zh-CN" altLang="en-US" sz="2800" dirty="0">
                <a:cs typeface="+mn-ea"/>
              </a:rPr>
              <a:t>，</a:t>
            </a:r>
            <a:r>
              <a:rPr lang="en-US" altLang="zh-CN" sz="2800" dirty="0">
                <a:cs typeface="+mn-ea"/>
              </a:rPr>
              <a:t>DQN</a:t>
            </a:r>
            <a:r>
              <a:rPr lang="zh-CN" altLang="en-US" sz="2800" dirty="0">
                <a:cs typeface="+mn-ea"/>
              </a:rPr>
              <a:t>等）且只是基于恶意软件的二进制文件。</a:t>
            </a:r>
            <a:endParaRPr lang="en-US" altLang="zh-CN" sz="2800" dirty="0">
              <a:cs typeface="+mn-ea"/>
            </a:endParaRPr>
          </a:p>
          <a:p>
            <a:r>
              <a:rPr lang="en-US" altLang="zh-CN" sz="2800" dirty="0">
                <a:cs typeface="+mn-ea"/>
              </a:rPr>
              <a:t>3.</a:t>
            </a:r>
            <a:r>
              <a:rPr lang="zh-CN" altLang="en-US" sz="2800" dirty="0">
                <a:cs typeface="+mn-ea"/>
              </a:rPr>
              <a:t>部分方法即使使用了</a:t>
            </a:r>
            <a:r>
              <a:rPr lang="en-US" altLang="zh-CN" sz="2800" dirty="0">
                <a:cs typeface="+mn-ea"/>
              </a:rPr>
              <a:t>LLMs</a:t>
            </a:r>
            <a:r>
              <a:rPr lang="zh-CN" altLang="en-US" sz="2800" dirty="0">
                <a:cs typeface="+mn-ea"/>
              </a:rPr>
              <a:t>，但提示词选用不恰当，成功率低。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78166" cy="857460"/>
            <a:chOff x="5588007" y="1590635"/>
            <a:chExt cx="437816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研究内容与方法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2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altLang="en-US" dirty="0">
                <a:sym typeface="+mn-lt"/>
              </a:rPr>
              <a:t>研究内容与方法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1860" y="1988819"/>
            <a:ext cx="10302240" cy="35759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基于恶意软件源代码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使用</a:t>
            </a:r>
            <a:r>
              <a:rPr lang="en-US" altLang="zh-CN" sz="2400" dirty="0">
                <a:cs typeface="+mn-ea"/>
              </a:rPr>
              <a:t>LLM</a:t>
            </a: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无需使用训练和迭代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半自动化方法</a:t>
            </a: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endParaRPr lang="en-US" altLang="zh-CN" sz="2400" dirty="0">
              <a:cs typeface="+mn-ea"/>
            </a:endParaRPr>
          </a:p>
          <a:p>
            <a:pPr marL="342900" indent="-342900" algn="just">
              <a:buClr>
                <a:srgbClr val="006C39"/>
              </a:buClr>
              <a:buSzTx/>
              <a:buFont typeface="Wingdings" panose="05000000000000000000" charset="0"/>
              <a:buChar char="l"/>
            </a:pPr>
            <a:r>
              <a:rPr lang="zh-CN" altLang="en-US" sz="2400" dirty="0">
                <a:cs typeface="+mn-ea"/>
              </a:rPr>
              <a:t>统计了</a:t>
            </a:r>
            <a:r>
              <a:rPr lang="en-US" altLang="zh-CN" sz="2400" dirty="0">
                <a:cs typeface="+mn-ea"/>
              </a:rPr>
              <a:t>LLM</a:t>
            </a:r>
            <a:r>
              <a:rPr lang="zh-CN" altLang="en-US" sz="2400" dirty="0">
                <a:cs typeface="+mn-ea"/>
              </a:rPr>
              <a:t>所犯错误的类型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保证代码一致性</a:t>
            </a:r>
            <a:endParaRPr altLang="en-US" dirty="0"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2D48A4-B2D0-0C9C-16C0-64EE3DD7856F}"/>
              </a:ext>
            </a:extLst>
          </p:cNvPr>
          <p:cNvSpPr txBox="1"/>
          <p:nvPr/>
        </p:nvSpPr>
        <p:spPr>
          <a:xfrm>
            <a:off x="360045" y="1158422"/>
            <a:ext cx="11471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</a:rPr>
              <a:t>目前</a:t>
            </a:r>
            <a:r>
              <a:rPr lang="en-US" altLang="zh-CN" sz="2800" dirty="0">
                <a:cs typeface="+mn-ea"/>
              </a:rPr>
              <a:t>LLM</a:t>
            </a:r>
            <a:r>
              <a:rPr lang="zh-CN" altLang="en-US" sz="2800" dirty="0">
                <a:cs typeface="+mn-ea"/>
              </a:rPr>
              <a:t>对于多个文件中的代码同时编辑且没有人工监督时极易出错，因此最好局限于对单个文件的修改，先从项目中提取出一个文件，再从中提取出函数，并且构建提示符（含转换策略），将其经过</a:t>
            </a:r>
            <a:r>
              <a:rPr lang="en-US" altLang="zh-CN" sz="2800" dirty="0">
                <a:cs typeface="+mn-ea"/>
              </a:rPr>
              <a:t>LLM</a:t>
            </a:r>
            <a:r>
              <a:rPr lang="zh-CN" altLang="en-US" sz="2800" dirty="0">
                <a:cs typeface="+mn-ea"/>
              </a:rPr>
              <a:t>处理后转换后的函数合并为源代码文件，源文件中只有提取的函数被修改，而其他函数保持不变。</a:t>
            </a:r>
            <a:endParaRPr lang="en-US" altLang="zh-CN" sz="2800" dirty="0">
              <a:cs typeface="+mn-ea"/>
            </a:endParaRPr>
          </a:p>
          <a:p>
            <a:r>
              <a:rPr lang="zh-CN" altLang="en-US" sz="2800" dirty="0">
                <a:cs typeface="+mn-ea"/>
              </a:rPr>
              <a:t>尽管在提取函数并且生成变体源代码是自动化的过程，但为了判断</a:t>
            </a:r>
            <a:r>
              <a:rPr lang="en-US" altLang="zh-CN" sz="2800" dirty="0">
                <a:cs typeface="+mn-ea"/>
              </a:rPr>
              <a:t>LLM</a:t>
            </a:r>
            <a:r>
              <a:rPr lang="zh-CN" altLang="en-US" sz="2800" dirty="0">
                <a:cs typeface="+mn-ea"/>
              </a:rPr>
              <a:t>修改后是否成功，仍然需要人工处理。</a:t>
            </a:r>
            <a:endParaRPr lang="en-US" altLang="zh-CN" sz="2800" dirty="0">
              <a:cs typeface="+mn-ea"/>
            </a:endParaRPr>
          </a:p>
          <a:p>
            <a:endParaRPr lang="zh-CN" altLang="en-US" sz="2800" dirty="0"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YxNjMyYjQzZmJhYzAxZDE4NDQ3MWY0ZjlkZDFmM2QifQ=="/>
  <p:tag name="KSO_WPP_MARK_KEY" val="c328cbb8-aeae-4131-92b5-4aa2c4bcad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3,&quot;width&quot;:267.13393700787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28070866141735,&quot;left&quot;:566.3515748031496,&quot;top&quot;:84.2966141732283,&quot;width&quot;:267.13393700787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1121</Words>
  <Application>Microsoft Office PowerPoint</Application>
  <PresentationFormat>宽屏</PresentationFormat>
  <Paragraphs>99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微软雅黑</vt:lpstr>
      <vt:lpstr>微软雅黑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研究背景与目的</vt:lpstr>
      <vt:lpstr>研究背景与目的</vt:lpstr>
      <vt:lpstr>研究背景与目的</vt:lpstr>
      <vt:lpstr>PowerPoint 演示文稿</vt:lpstr>
      <vt:lpstr>研究内容与方法</vt:lpstr>
      <vt:lpstr>保证代码一致性</vt:lpstr>
      <vt:lpstr>整体架构</vt:lpstr>
      <vt:lpstr>Extractor子模块</vt:lpstr>
      <vt:lpstr>Prompt Generator子模块</vt:lpstr>
      <vt:lpstr>LLM Based Function Modifier子模块</vt:lpstr>
      <vt:lpstr>Merger子模块</vt:lpstr>
      <vt:lpstr>Compilation and Debugging 子模块</vt:lpstr>
      <vt:lpstr>LLM的代码转换策略</vt:lpstr>
      <vt:lpstr>LLM的快速设计</vt:lpstr>
      <vt:lpstr>PowerPoint 演示文稿</vt:lpstr>
      <vt:lpstr>样本集</vt:lpstr>
      <vt:lpstr>实验结果（对于VirusTotal）</vt:lpstr>
      <vt:lpstr>实验结果（对于混合检测）</vt:lpstr>
      <vt:lpstr>实验结果</vt:lpstr>
      <vt:lpstr>实验结果</vt:lpstr>
      <vt:lpstr>实验结果</vt:lpstr>
      <vt:lpstr>迁移性实验</vt:lpstr>
      <vt:lpstr>功能完备（保留率）的分析</vt:lpstr>
      <vt:lpstr>PowerPoint 演示文稿</vt:lpstr>
      <vt:lpstr>总结</vt:lpstr>
      <vt:lpstr>可采用的扩展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memory old</dc:creator>
  <cp:lastModifiedBy>memory old</cp:lastModifiedBy>
  <cp:revision>1408</cp:revision>
  <dcterms:created xsi:type="dcterms:W3CDTF">2022-08-10T03:17:00Z</dcterms:created>
  <dcterms:modified xsi:type="dcterms:W3CDTF">2025-09-17T06:06:39Z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C882DB88D03D4E7BBBFE166E0FAECCE9</vt:lpwstr>
  </property>
  <property fmtid="{D5CDD505-2E9C-101B-9397-08002B2CF9AE}" pid="3" name="KSOProductBuildVer">
    <vt:lpwstr>2052-12.1.0.21171</vt:lpwstr>
  </property>
</Properties>
</file>